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db4459605084a5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13c377a01e3489e"/>
  </p:sldMasterIdLst>
  <p:sldIdLst>
    <p:sldId xmlns:r="http://schemas.openxmlformats.org/officeDocument/2006/relationships" id="256" r:id="Rd26112d26b6e47f9"/>
    <p:sldId xmlns:r="http://schemas.openxmlformats.org/officeDocument/2006/relationships" id="257" r:id="R111d26aedc224af7"/>
    <p:sldId xmlns:r="http://schemas.openxmlformats.org/officeDocument/2006/relationships" id="258" r:id="R6a16ef4d1185487f"/>
    <p:sldId xmlns:r="http://schemas.openxmlformats.org/officeDocument/2006/relationships" id="259" r:id="R423a58f85cd34be2"/>
    <p:sldId xmlns:r="http://schemas.openxmlformats.org/officeDocument/2006/relationships" id="260" r:id="R79992af61a1a48ff"/>
    <p:sldId xmlns:r="http://schemas.openxmlformats.org/officeDocument/2006/relationships" id="261" r:id="R5581e74179674063"/>
    <p:sldId xmlns:r="http://schemas.openxmlformats.org/officeDocument/2006/relationships" id="262" r:id="Raf51bf792e0b4dd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13c377a01e3489e" /><Relationship Type="http://schemas.openxmlformats.org/officeDocument/2006/relationships/slide" Target="/ppt/slides/slide1.xml" Id="Rd26112d26b6e47f9" /><Relationship Type="http://schemas.openxmlformats.org/officeDocument/2006/relationships/slide" Target="/ppt/slides/slide2.xml" Id="R111d26aedc224af7" /><Relationship Type="http://schemas.openxmlformats.org/officeDocument/2006/relationships/slide" Target="/ppt/slides/slide3.xml" Id="R6a16ef4d1185487f" /><Relationship Type="http://schemas.openxmlformats.org/officeDocument/2006/relationships/slide" Target="/ppt/slides/slide4.xml" Id="R423a58f85cd34be2" /><Relationship Type="http://schemas.openxmlformats.org/officeDocument/2006/relationships/slide" Target="/ppt/slides/slide5.xml" Id="R79992af61a1a48ff" /><Relationship Type="http://schemas.openxmlformats.org/officeDocument/2006/relationships/slide" Target="/ppt/slides/slide6.xml" Id="R5581e74179674063" /><Relationship Type="http://schemas.openxmlformats.org/officeDocument/2006/relationships/slide" Target="/ppt/slides/slide7.xml" Id="Raf51bf792e0b4dd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7020f34c2124e4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956828ebaa4ec0" /><Relationship Type="http://schemas.openxmlformats.org/officeDocument/2006/relationships/theme" Target="/ppt/slideMasters/theme/theme1.xml" Id="R4e63faa70e3b42f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4956828ebaa4ec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40b16dd6954d2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b3c4d6d07f4cc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5c29af9636429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8953e202c3457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5ff41c5c67412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434b662f484f5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98c08dca9441c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HELSOTEKET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HELSOTEKET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HELSOTEKET AS ble etablert [år] og holder til i Mandal.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HELSOTEKET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HELSOTEKET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HELSOTEKET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1 579 338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11 944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11 674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−447 431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289 142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HELSOTEKET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LIE CHRISTIAN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HELSOTEKET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Store Elvegate 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4514 Mandal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38 26 46 66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chrislie@c2i.net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971 234 113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HELSOTEKET AS</a:t>
            </a:r>
          </a:p>
        </p:txBody>
      </p:sp>
    </p:spTree>
  </p:cSld>
  <p:clrMapOvr>
    <a:masterClrMapping xmlns:a="http://schemas.openxmlformats.org/drawingml/2006/main"/>
  </p:clrMapOvr>
</p:sld>
</file>