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3b5912583d41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922ec7f9d24f4c"/>
  </p:sldMasterIdLst>
  <p:sldIdLst>
    <p:sldId xmlns:r="http://schemas.openxmlformats.org/officeDocument/2006/relationships" id="256" r:id="R61948637e7b14668"/>
    <p:sldId xmlns:r="http://schemas.openxmlformats.org/officeDocument/2006/relationships" id="257" r:id="Rfe99eee2b1ad4dc8"/>
    <p:sldId xmlns:r="http://schemas.openxmlformats.org/officeDocument/2006/relationships" id="258" r:id="Rea03ce0458b64ebf"/>
    <p:sldId xmlns:r="http://schemas.openxmlformats.org/officeDocument/2006/relationships" id="259" r:id="R7a258ac393aa4c9e"/>
    <p:sldId xmlns:r="http://schemas.openxmlformats.org/officeDocument/2006/relationships" id="260" r:id="R115f33ba5d364087"/>
    <p:sldId xmlns:r="http://schemas.openxmlformats.org/officeDocument/2006/relationships" id="261" r:id="R3d1b8d8f3d9249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922ec7f9d24f4c" /><Relationship Type="http://schemas.openxmlformats.org/officeDocument/2006/relationships/slide" Target="/ppt/slides/slide1.xml" Id="R61948637e7b14668" /><Relationship Type="http://schemas.openxmlformats.org/officeDocument/2006/relationships/slide" Target="/ppt/slides/slide2.xml" Id="Rfe99eee2b1ad4dc8" /><Relationship Type="http://schemas.openxmlformats.org/officeDocument/2006/relationships/slide" Target="/ppt/slides/slide3.xml" Id="Rea03ce0458b64ebf" /><Relationship Type="http://schemas.openxmlformats.org/officeDocument/2006/relationships/slide" Target="/ppt/slides/slide4.xml" Id="R7a258ac393aa4c9e" /><Relationship Type="http://schemas.openxmlformats.org/officeDocument/2006/relationships/slide" Target="/ppt/slides/slide5.xml" Id="R115f33ba5d364087" /><Relationship Type="http://schemas.openxmlformats.org/officeDocument/2006/relationships/slide" Target="/ppt/slides/slide6.xml" Id="R3d1b8d8f3d9249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7737ff95da45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84494df404440" /><Relationship Type="http://schemas.openxmlformats.org/officeDocument/2006/relationships/theme" Target="/ppt/slideMasters/theme/theme1.xml" Id="R553c5520707e4a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f84494df4044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1b8bb2c8a4b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63944e01f40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9614fbcc24a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d3aff66a748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ab855f0b84c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1083a0a7540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PETRUS RESTAURANT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971 238 607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PETRUS RESTAURANT AS</a:t>
            </a:r>
          </a:p>
        </p:txBody>
      </p:sp>
    </p:spTree>
  </p:cSld>
  <p:clrMapOvr>
    <a:masterClrMapping xmlns:a="http://schemas.openxmlformats.org/drawingml/2006/main"/>
  </p:clrMapOvr>
</p:sld>
</file>