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d3d86094fa46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b635a4e6a943ea"/>
  </p:sldMasterIdLst>
  <p:sldIdLst>
    <p:sldId xmlns:r="http://schemas.openxmlformats.org/officeDocument/2006/relationships" id="256" r:id="Ree5092aba5b94871"/>
    <p:sldId xmlns:r="http://schemas.openxmlformats.org/officeDocument/2006/relationships" id="257" r:id="Re9236a2b5f2a4257"/>
    <p:sldId xmlns:r="http://schemas.openxmlformats.org/officeDocument/2006/relationships" id="258" r:id="Rc67382a83e5444f7"/>
    <p:sldId xmlns:r="http://schemas.openxmlformats.org/officeDocument/2006/relationships" id="259" r:id="R6bbda29ebd47423c"/>
    <p:sldId xmlns:r="http://schemas.openxmlformats.org/officeDocument/2006/relationships" id="260" r:id="R888647ce4f234e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b635a4e6a943ea" /><Relationship Type="http://schemas.openxmlformats.org/officeDocument/2006/relationships/slide" Target="/ppt/slides/slide1.xml" Id="Ree5092aba5b94871" /><Relationship Type="http://schemas.openxmlformats.org/officeDocument/2006/relationships/slide" Target="/ppt/slides/slide2.xml" Id="Re9236a2b5f2a4257" /><Relationship Type="http://schemas.openxmlformats.org/officeDocument/2006/relationships/slide" Target="/ppt/slides/slide3.xml" Id="Rc67382a83e5444f7" /><Relationship Type="http://schemas.openxmlformats.org/officeDocument/2006/relationships/slide" Target="/ppt/slides/slide4.xml" Id="R6bbda29ebd47423c" /><Relationship Type="http://schemas.openxmlformats.org/officeDocument/2006/relationships/slide" Target="/ppt/slides/slide5.xml" Id="R888647ce4f234e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73f4dfd3445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9443634ca43a8" /><Relationship Type="http://schemas.openxmlformats.org/officeDocument/2006/relationships/theme" Target="/ppt/slideMasters/theme/theme1.xml" Id="R0b6234a74a984f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59443634ca43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b2c3460a041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afb55aba14e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23329eef24e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4adfa7f1640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bb3f742fe44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PETRUS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