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8e3607311141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f79363fa34d37"/>
  </p:sldMasterIdLst>
  <p:sldIdLst>
    <p:sldId xmlns:r="http://schemas.openxmlformats.org/officeDocument/2006/relationships" id="256" r:id="R7de2e08ca89743cf"/>
    <p:sldId xmlns:r="http://schemas.openxmlformats.org/officeDocument/2006/relationships" id="257" r:id="R13063754fc9b4e08"/>
    <p:sldId xmlns:r="http://schemas.openxmlformats.org/officeDocument/2006/relationships" id="258" r:id="R8c3fb52b661144a7"/>
    <p:sldId xmlns:r="http://schemas.openxmlformats.org/officeDocument/2006/relationships" id="259" r:id="Rb668639398c74cd7"/>
    <p:sldId xmlns:r="http://schemas.openxmlformats.org/officeDocument/2006/relationships" id="260" r:id="Re092e7b9c10044ed"/>
    <p:sldId xmlns:r="http://schemas.openxmlformats.org/officeDocument/2006/relationships" id="261" r:id="Ra1953149aa8a4aaf"/>
    <p:sldId xmlns:r="http://schemas.openxmlformats.org/officeDocument/2006/relationships" id="262" r:id="R9fdd366d08e8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f79363fa34d37" /><Relationship Type="http://schemas.openxmlformats.org/officeDocument/2006/relationships/slide" Target="/ppt/slides/slide1.xml" Id="R7de2e08ca89743cf" /><Relationship Type="http://schemas.openxmlformats.org/officeDocument/2006/relationships/slide" Target="/ppt/slides/slide2.xml" Id="R13063754fc9b4e08" /><Relationship Type="http://schemas.openxmlformats.org/officeDocument/2006/relationships/slide" Target="/ppt/slides/slide3.xml" Id="R8c3fb52b661144a7" /><Relationship Type="http://schemas.openxmlformats.org/officeDocument/2006/relationships/slide" Target="/ppt/slides/slide4.xml" Id="Rb668639398c74cd7" /><Relationship Type="http://schemas.openxmlformats.org/officeDocument/2006/relationships/slide" Target="/ppt/slides/slide5.xml" Id="Re092e7b9c10044ed" /><Relationship Type="http://schemas.openxmlformats.org/officeDocument/2006/relationships/slide" Target="/ppt/slides/slide6.xml" Id="Ra1953149aa8a4aaf" /><Relationship Type="http://schemas.openxmlformats.org/officeDocument/2006/relationships/slide" Target="/ppt/slides/slide7.xml" Id="R9fdd366d08e8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0aa32f8a8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fec19afb34fdb" /><Relationship Type="http://schemas.openxmlformats.org/officeDocument/2006/relationships/theme" Target="/ppt/slideMasters/theme/theme1.xml" Id="R59ddeeddc4aa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dfec19afb34f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873e437b0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49144d6d544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1530e8e24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aae195f9e45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3c0f870f143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ae88ddfb7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70000bb23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