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bf47a49ee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49979d85f429d"/>
  </p:sldMasterIdLst>
  <p:sldIdLst>
    <p:sldId xmlns:r="http://schemas.openxmlformats.org/officeDocument/2006/relationships" id="256" r:id="Rcc69dea5a3e84b24"/>
    <p:sldId xmlns:r="http://schemas.openxmlformats.org/officeDocument/2006/relationships" id="257" r:id="R51466b387ba744f6"/>
    <p:sldId xmlns:r="http://schemas.openxmlformats.org/officeDocument/2006/relationships" id="258" r:id="R10681b78a9c44228"/>
    <p:sldId xmlns:r="http://schemas.openxmlformats.org/officeDocument/2006/relationships" id="259" r:id="R888611db1ec34875"/>
    <p:sldId xmlns:r="http://schemas.openxmlformats.org/officeDocument/2006/relationships" id="260" r:id="R9d5c96af6b73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49979d85f429d" /><Relationship Type="http://schemas.openxmlformats.org/officeDocument/2006/relationships/slide" Target="/ppt/slides/slide1.xml" Id="Rcc69dea5a3e84b24" /><Relationship Type="http://schemas.openxmlformats.org/officeDocument/2006/relationships/slide" Target="/ppt/slides/slide2.xml" Id="R51466b387ba744f6" /><Relationship Type="http://schemas.openxmlformats.org/officeDocument/2006/relationships/slide" Target="/ppt/slides/slide3.xml" Id="R10681b78a9c44228" /><Relationship Type="http://schemas.openxmlformats.org/officeDocument/2006/relationships/slide" Target="/ppt/slides/slide4.xml" Id="R888611db1ec34875" /><Relationship Type="http://schemas.openxmlformats.org/officeDocument/2006/relationships/slide" Target="/ppt/slides/slide5.xml" Id="R9d5c96af6b73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00c38e5cc4a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8b05cfcc9487d" /><Relationship Type="http://schemas.openxmlformats.org/officeDocument/2006/relationships/theme" Target="/ppt/slideMasters/theme/theme1.xml" Id="R40329cc5b612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8b05cfcc9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f7cf69fe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dbc2cbe1b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37a6cefa1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d53f102e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841714b24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RENDALEN KOMMUNESKOGER KF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RENDALEN KOMMUNESKOGER KF ble etablert [år] og holder til i Rendalen.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Hanestadveien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2484 Rendalen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may.britt.haugen@rendalen.kommune.no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www.rendalen.kommune.no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971 296 526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