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7cdb047c0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e211706414e02"/>
  </p:sldMasterIdLst>
  <p:sldIdLst>
    <p:sldId xmlns:r="http://schemas.openxmlformats.org/officeDocument/2006/relationships" id="256" r:id="R1619218aa3294907"/>
    <p:sldId xmlns:r="http://schemas.openxmlformats.org/officeDocument/2006/relationships" id="257" r:id="R3fc079279fb243e1"/>
    <p:sldId xmlns:r="http://schemas.openxmlformats.org/officeDocument/2006/relationships" id="258" r:id="R174184ac946f4feb"/>
    <p:sldId xmlns:r="http://schemas.openxmlformats.org/officeDocument/2006/relationships" id="259" r:id="Rc752ab363fd547a6"/>
    <p:sldId xmlns:r="http://schemas.openxmlformats.org/officeDocument/2006/relationships" id="260" r:id="R36ef6d5502c044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e211706414e02" /><Relationship Type="http://schemas.openxmlformats.org/officeDocument/2006/relationships/slide" Target="/ppt/slides/slide1.xml" Id="R1619218aa3294907" /><Relationship Type="http://schemas.openxmlformats.org/officeDocument/2006/relationships/slide" Target="/ppt/slides/slide2.xml" Id="R3fc079279fb243e1" /><Relationship Type="http://schemas.openxmlformats.org/officeDocument/2006/relationships/slide" Target="/ppt/slides/slide3.xml" Id="R174184ac946f4feb" /><Relationship Type="http://schemas.openxmlformats.org/officeDocument/2006/relationships/slide" Target="/ppt/slides/slide4.xml" Id="Rc752ab363fd547a6" /><Relationship Type="http://schemas.openxmlformats.org/officeDocument/2006/relationships/slide" Target="/ppt/slides/slide5.xml" Id="R36ef6d5502c044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bb86806e8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0754e03b438a" /><Relationship Type="http://schemas.openxmlformats.org/officeDocument/2006/relationships/theme" Target="/ppt/slideMasters/theme/theme1.xml" Id="R2dd7ee2b2817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70754e03b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8501d8ba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bc9d60138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187fa1ac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3ec02ed90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e85cfb689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