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813858dc2142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61294567c2425f"/>
  </p:sldMasterIdLst>
  <p:sldIdLst>
    <p:sldId xmlns:r="http://schemas.openxmlformats.org/officeDocument/2006/relationships" id="256" r:id="Rf9591a26e99a420a"/>
    <p:sldId xmlns:r="http://schemas.openxmlformats.org/officeDocument/2006/relationships" id="257" r:id="R2a5df3619b0c4e72"/>
    <p:sldId xmlns:r="http://schemas.openxmlformats.org/officeDocument/2006/relationships" id="258" r:id="R2deefd49bb06469b"/>
    <p:sldId xmlns:r="http://schemas.openxmlformats.org/officeDocument/2006/relationships" id="259" r:id="Re24d2076ebfc40d1"/>
    <p:sldId xmlns:r="http://schemas.openxmlformats.org/officeDocument/2006/relationships" id="260" r:id="R4a9dfa9adfe04baa"/>
    <p:sldId xmlns:r="http://schemas.openxmlformats.org/officeDocument/2006/relationships" id="261" r:id="Rde4b5b7632404b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61294567c2425f" /><Relationship Type="http://schemas.openxmlformats.org/officeDocument/2006/relationships/slide" Target="/ppt/slides/slide1.xml" Id="Rf9591a26e99a420a" /><Relationship Type="http://schemas.openxmlformats.org/officeDocument/2006/relationships/slide" Target="/ppt/slides/slide2.xml" Id="R2a5df3619b0c4e72" /><Relationship Type="http://schemas.openxmlformats.org/officeDocument/2006/relationships/slide" Target="/ppt/slides/slide3.xml" Id="R2deefd49bb06469b" /><Relationship Type="http://schemas.openxmlformats.org/officeDocument/2006/relationships/slide" Target="/ppt/slides/slide4.xml" Id="Re24d2076ebfc40d1" /><Relationship Type="http://schemas.openxmlformats.org/officeDocument/2006/relationships/slide" Target="/ppt/slides/slide5.xml" Id="R4a9dfa9adfe04baa" /><Relationship Type="http://schemas.openxmlformats.org/officeDocument/2006/relationships/slide" Target="/ppt/slides/slide6.xml" Id="Rde4b5b7632404b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c32a14e10749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7f68736be04701" /><Relationship Type="http://schemas.openxmlformats.org/officeDocument/2006/relationships/theme" Target="/ppt/slideMasters/theme/theme1.xml" Id="Rd2566c732c3c44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7f68736be047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1db46c715d4f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8574f80d147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1aaed183c4b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3b28c347e642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5f12048c549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90b459ec241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PILAR REGNSKAP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PILAR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PILAR REGNSKAP SA ble etablert [år] og holder til i Stokke.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PILAR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PILAR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PILAR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55 508 213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−3 745 400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−3 404 794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468 518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10 583 771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PILAR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Gjennestadtunet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3160 Stokke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36 32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post@pilarregnskap.no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www.pilarregnskap.no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971 316 608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PILAR REGNSKAP SA</a:t>
            </a:r>
          </a:p>
        </p:txBody>
      </p:sp>
    </p:spTree>
  </p:cSld>
  <p:clrMapOvr>
    <a:masterClrMapping xmlns:a="http://schemas.openxmlformats.org/drawingml/2006/main"/>
  </p:clrMapOvr>
</p:sld>
</file>