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8a69f98fc46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075691d5c4375"/>
  </p:sldMasterIdLst>
  <p:sldIdLst>
    <p:sldId xmlns:r="http://schemas.openxmlformats.org/officeDocument/2006/relationships" id="256" r:id="Rb6b69589d84a4f74"/>
    <p:sldId xmlns:r="http://schemas.openxmlformats.org/officeDocument/2006/relationships" id="257" r:id="R296edb79440e45e1"/>
    <p:sldId xmlns:r="http://schemas.openxmlformats.org/officeDocument/2006/relationships" id="258" r:id="R4d96059ac16d4a0a"/>
    <p:sldId xmlns:r="http://schemas.openxmlformats.org/officeDocument/2006/relationships" id="259" r:id="R57bcf8311aa242dd"/>
    <p:sldId xmlns:r="http://schemas.openxmlformats.org/officeDocument/2006/relationships" id="260" r:id="R34998dfaeddd479e"/>
    <p:sldId xmlns:r="http://schemas.openxmlformats.org/officeDocument/2006/relationships" id="261" r:id="R917c249df5734023"/>
    <p:sldId xmlns:r="http://schemas.openxmlformats.org/officeDocument/2006/relationships" id="262" r:id="R20f490fd964c4d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075691d5c4375" /><Relationship Type="http://schemas.openxmlformats.org/officeDocument/2006/relationships/slide" Target="/ppt/slides/slide1.xml" Id="Rb6b69589d84a4f74" /><Relationship Type="http://schemas.openxmlformats.org/officeDocument/2006/relationships/slide" Target="/ppt/slides/slide2.xml" Id="R296edb79440e45e1" /><Relationship Type="http://schemas.openxmlformats.org/officeDocument/2006/relationships/slide" Target="/ppt/slides/slide3.xml" Id="R4d96059ac16d4a0a" /><Relationship Type="http://schemas.openxmlformats.org/officeDocument/2006/relationships/slide" Target="/ppt/slides/slide4.xml" Id="R57bcf8311aa242dd" /><Relationship Type="http://schemas.openxmlformats.org/officeDocument/2006/relationships/slide" Target="/ppt/slides/slide5.xml" Id="R34998dfaeddd479e" /><Relationship Type="http://schemas.openxmlformats.org/officeDocument/2006/relationships/slide" Target="/ppt/slides/slide6.xml" Id="R917c249df5734023" /><Relationship Type="http://schemas.openxmlformats.org/officeDocument/2006/relationships/slide" Target="/ppt/slides/slide7.xml" Id="R20f490fd964c4d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979cccb0846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86716fc354601" /><Relationship Type="http://schemas.openxmlformats.org/officeDocument/2006/relationships/theme" Target="/ppt/slideMasters/theme/theme1.xml" Id="Ra884fb985835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86716fc3546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6eaf3855747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9ad62c0f6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1da1669e9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54137185a4d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897b46a984b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4155deb5b46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63e57a6624b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EIGEDOMSSELSKAPET GAMLE FITJAR TINGHUS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EIGEDOMSSELSKAPET GAMLE FITJAR TINGHUS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425 291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5 265 252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KOMMUNE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971 356 340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