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bdfec1b8a447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bf91dce0c143f4"/>
  </p:sldMasterIdLst>
  <p:sldIdLst>
    <p:sldId xmlns:r="http://schemas.openxmlformats.org/officeDocument/2006/relationships" id="256" r:id="R801a0f8edd664bed"/>
    <p:sldId xmlns:r="http://schemas.openxmlformats.org/officeDocument/2006/relationships" id="257" r:id="Ra8641704aa504964"/>
    <p:sldId xmlns:r="http://schemas.openxmlformats.org/officeDocument/2006/relationships" id="258" r:id="R9ebeec75d4f343b3"/>
    <p:sldId xmlns:r="http://schemas.openxmlformats.org/officeDocument/2006/relationships" id="259" r:id="R4cee0693951b4d8e"/>
    <p:sldId xmlns:r="http://schemas.openxmlformats.org/officeDocument/2006/relationships" id="260" r:id="Rcfef66b3c7394e19"/>
    <p:sldId xmlns:r="http://schemas.openxmlformats.org/officeDocument/2006/relationships" id="261" r:id="R47097be153bb4d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bf91dce0c143f4" /><Relationship Type="http://schemas.openxmlformats.org/officeDocument/2006/relationships/slide" Target="/ppt/slides/slide1.xml" Id="R801a0f8edd664bed" /><Relationship Type="http://schemas.openxmlformats.org/officeDocument/2006/relationships/slide" Target="/ppt/slides/slide2.xml" Id="Ra8641704aa504964" /><Relationship Type="http://schemas.openxmlformats.org/officeDocument/2006/relationships/slide" Target="/ppt/slides/slide3.xml" Id="R9ebeec75d4f343b3" /><Relationship Type="http://schemas.openxmlformats.org/officeDocument/2006/relationships/slide" Target="/ppt/slides/slide4.xml" Id="R4cee0693951b4d8e" /><Relationship Type="http://schemas.openxmlformats.org/officeDocument/2006/relationships/slide" Target="/ppt/slides/slide5.xml" Id="Rcfef66b3c7394e19" /><Relationship Type="http://schemas.openxmlformats.org/officeDocument/2006/relationships/slide" Target="/ppt/slides/slide6.xml" Id="R47097be153bb4d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62035e7f2e47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e7e02c0dc4c24" /><Relationship Type="http://schemas.openxmlformats.org/officeDocument/2006/relationships/theme" Target="/ppt/slideMasters/theme/theme1.xml" Id="R2f8813e650234a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de7e02c0dc4c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7f03d046142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3b45045774a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6ccfc9a5641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502db8f86941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12d183652e48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eeb2e21e94a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STRAUMEN BÅTFORENING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BÅTFORENING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STRAUMEN BÅTFORENING ble etablert [år] og holder til i Straumen.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BÅTFORENING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BÅTFORENING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BÅTFORENING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557 753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−442 057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−446 901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3 424 908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3 499 515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BÅTFORENING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8226 Straumen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971 395 451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BÅTFORENING</a:t>
            </a:r>
          </a:p>
        </p:txBody>
      </p:sp>
    </p:spTree>
  </p:cSld>
  <p:clrMapOvr>
    <a:masterClrMapping xmlns:a="http://schemas.openxmlformats.org/drawingml/2006/main"/>
  </p:clrMapOvr>
</p:sld>
</file>