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9ffe0166cc46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e51b2ac6484a5f"/>
  </p:sldMasterIdLst>
  <p:sldIdLst>
    <p:sldId xmlns:r="http://schemas.openxmlformats.org/officeDocument/2006/relationships" id="256" r:id="Rf799182420484ab1"/>
    <p:sldId xmlns:r="http://schemas.openxmlformats.org/officeDocument/2006/relationships" id="257" r:id="Rb659b074241e446c"/>
    <p:sldId xmlns:r="http://schemas.openxmlformats.org/officeDocument/2006/relationships" id="258" r:id="R5f7e448854df4dcf"/>
    <p:sldId xmlns:r="http://schemas.openxmlformats.org/officeDocument/2006/relationships" id="259" r:id="Rf6d1d9b42f424016"/>
    <p:sldId xmlns:r="http://schemas.openxmlformats.org/officeDocument/2006/relationships" id="260" r:id="R39672d40c6b640a4"/>
    <p:sldId xmlns:r="http://schemas.openxmlformats.org/officeDocument/2006/relationships" id="261" r:id="R0502b2cd6b2d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51b2ac6484a5f" /><Relationship Type="http://schemas.openxmlformats.org/officeDocument/2006/relationships/slide" Target="/ppt/slides/slide1.xml" Id="Rf799182420484ab1" /><Relationship Type="http://schemas.openxmlformats.org/officeDocument/2006/relationships/slide" Target="/ppt/slides/slide2.xml" Id="Rb659b074241e446c" /><Relationship Type="http://schemas.openxmlformats.org/officeDocument/2006/relationships/slide" Target="/ppt/slides/slide3.xml" Id="R5f7e448854df4dcf" /><Relationship Type="http://schemas.openxmlformats.org/officeDocument/2006/relationships/slide" Target="/ppt/slides/slide4.xml" Id="Rf6d1d9b42f424016" /><Relationship Type="http://schemas.openxmlformats.org/officeDocument/2006/relationships/slide" Target="/ppt/slides/slide5.xml" Id="R39672d40c6b640a4" /><Relationship Type="http://schemas.openxmlformats.org/officeDocument/2006/relationships/slide" Target="/ppt/slides/slide6.xml" Id="R0502b2cd6b2d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445565bbc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ebac4aac74b94" /><Relationship Type="http://schemas.openxmlformats.org/officeDocument/2006/relationships/theme" Target="/ppt/slideMasters/theme/theme1.xml" Id="Raca4b01fef1746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ebac4aac74b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4e4661be945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e43627d674e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d9de7f6954b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5e9d7f7fd47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5fbbfbc914d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7731c8ed948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