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8a938a49ff47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229c4c77144741"/>
  </p:sldMasterIdLst>
  <p:sldIdLst>
    <p:sldId xmlns:r="http://schemas.openxmlformats.org/officeDocument/2006/relationships" id="256" r:id="Rfe2335a88a05404c"/>
    <p:sldId xmlns:r="http://schemas.openxmlformats.org/officeDocument/2006/relationships" id="257" r:id="R8500c98648454efc"/>
    <p:sldId xmlns:r="http://schemas.openxmlformats.org/officeDocument/2006/relationships" id="258" r:id="Ra768cee4269f4abe"/>
    <p:sldId xmlns:r="http://schemas.openxmlformats.org/officeDocument/2006/relationships" id="259" r:id="R8fd73a66a77e4bd3"/>
    <p:sldId xmlns:r="http://schemas.openxmlformats.org/officeDocument/2006/relationships" id="260" r:id="R2b8afd21169c41d8"/>
    <p:sldId xmlns:r="http://schemas.openxmlformats.org/officeDocument/2006/relationships" id="261" r:id="Rb88e25381b644e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229c4c77144741" /><Relationship Type="http://schemas.openxmlformats.org/officeDocument/2006/relationships/slide" Target="/ppt/slides/slide1.xml" Id="Rfe2335a88a05404c" /><Relationship Type="http://schemas.openxmlformats.org/officeDocument/2006/relationships/slide" Target="/ppt/slides/slide2.xml" Id="R8500c98648454efc" /><Relationship Type="http://schemas.openxmlformats.org/officeDocument/2006/relationships/slide" Target="/ppt/slides/slide3.xml" Id="Ra768cee4269f4abe" /><Relationship Type="http://schemas.openxmlformats.org/officeDocument/2006/relationships/slide" Target="/ppt/slides/slide4.xml" Id="R8fd73a66a77e4bd3" /><Relationship Type="http://schemas.openxmlformats.org/officeDocument/2006/relationships/slide" Target="/ppt/slides/slide5.xml" Id="R2b8afd21169c41d8" /><Relationship Type="http://schemas.openxmlformats.org/officeDocument/2006/relationships/slide" Target="/ppt/slides/slide6.xml" Id="Rb88e25381b644e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3e552d16724b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1c99e3ffb34a83" /><Relationship Type="http://schemas.openxmlformats.org/officeDocument/2006/relationships/theme" Target="/ppt/slideMasters/theme/theme1.xml" Id="R69a2af29627649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1c99e3ffb34a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2223ffb87749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f517717d2a40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55b4fc20144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1138ade0034f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9e5ae823ef43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840fcf768d4c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HG-REGNSKAP SANDNES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HG-REGNSKAP SANDNES SA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16 933 611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−73 567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1 669 608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4 536 943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Hoveveien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68 62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stale@hgregnskap.no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971 428 708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