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0b289614e944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aa1069604f4ab3"/>
  </p:sldMasterIdLst>
  <p:sldIdLst>
    <p:sldId xmlns:r="http://schemas.openxmlformats.org/officeDocument/2006/relationships" id="256" r:id="R1382d2eab8874d8a"/>
    <p:sldId xmlns:r="http://schemas.openxmlformats.org/officeDocument/2006/relationships" id="257" r:id="Re97903e4c9fc4f5a"/>
    <p:sldId xmlns:r="http://schemas.openxmlformats.org/officeDocument/2006/relationships" id="258" r:id="R6c9615738dfd44d0"/>
    <p:sldId xmlns:r="http://schemas.openxmlformats.org/officeDocument/2006/relationships" id="259" r:id="R20d0085a60504fe3"/>
    <p:sldId xmlns:r="http://schemas.openxmlformats.org/officeDocument/2006/relationships" id="260" r:id="R26b0bce595f14daf"/>
    <p:sldId xmlns:r="http://schemas.openxmlformats.org/officeDocument/2006/relationships" id="261" r:id="R007f8f57e9f94f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aa1069604f4ab3" /><Relationship Type="http://schemas.openxmlformats.org/officeDocument/2006/relationships/slide" Target="/ppt/slides/slide1.xml" Id="R1382d2eab8874d8a" /><Relationship Type="http://schemas.openxmlformats.org/officeDocument/2006/relationships/slide" Target="/ppt/slides/slide2.xml" Id="Re97903e4c9fc4f5a" /><Relationship Type="http://schemas.openxmlformats.org/officeDocument/2006/relationships/slide" Target="/ppt/slides/slide3.xml" Id="R6c9615738dfd44d0" /><Relationship Type="http://schemas.openxmlformats.org/officeDocument/2006/relationships/slide" Target="/ppt/slides/slide4.xml" Id="R20d0085a60504fe3" /><Relationship Type="http://schemas.openxmlformats.org/officeDocument/2006/relationships/slide" Target="/ppt/slides/slide5.xml" Id="R26b0bce595f14daf" /><Relationship Type="http://schemas.openxmlformats.org/officeDocument/2006/relationships/slide" Target="/ppt/slides/slide6.xml" Id="R007f8f57e9f94f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81374524fd4f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e306494f24a54" /><Relationship Type="http://schemas.openxmlformats.org/officeDocument/2006/relationships/theme" Target="/ppt/slideMasters/theme/theme1.xml" Id="Rf0dda5372ee247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be306494f24a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ca9f5bbb746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7a9e6fb8b49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5f49cb22b42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3f54af67644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44f567b6743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491cdcfe148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RUSPOLITISK FELLESRÅD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