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00cbe3663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ef97ebe8a428e"/>
  </p:sldMasterIdLst>
  <p:sldIdLst>
    <p:sldId xmlns:r="http://schemas.openxmlformats.org/officeDocument/2006/relationships" id="256" r:id="R4f630a9b1d4c4cda"/>
    <p:sldId xmlns:r="http://schemas.openxmlformats.org/officeDocument/2006/relationships" id="257" r:id="R167aab125784470b"/>
    <p:sldId xmlns:r="http://schemas.openxmlformats.org/officeDocument/2006/relationships" id="258" r:id="R01c87fd3c1824466"/>
    <p:sldId xmlns:r="http://schemas.openxmlformats.org/officeDocument/2006/relationships" id="259" r:id="R9c255951ad0e47c5"/>
    <p:sldId xmlns:r="http://schemas.openxmlformats.org/officeDocument/2006/relationships" id="260" r:id="Rffd33a81a579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ef97ebe8a428e" /><Relationship Type="http://schemas.openxmlformats.org/officeDocument/2006/relationships/slide" Target="/ppt/slides/slide1.xml" Id="R4f630a9b1d4c4cda" /><Relationship Type="http://schemas.openxmlformats.org/officeDocument/2006/relationships/slide" Target="/ppt/slides/slide2.xml" Id="R167aab125784470b" /><Relationship Type="http://schemas.openxmlformats.org/officeDocument/2006/relationships/slide" Target="/ppt/slides/slide3.xml" Id="R01c87fd3c1824466" /><Relationship Type="http://schemas.openxmlformats.org/officeDocument/2006/relationships/slide" Target="/ppt/slides/slide4.xml" Id="R9c255951ad0e47c5" /><Relationship Type="http://schemas.openxmlformats.org/officeDocument/2006/relationships/slide" Target="/ppt/slides/slide5.xml" Id="Rffd33a81a579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725d42573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568e87414258" /><Relationship Type="http://schemas.openxmlformats.org/officeDocument/2006/relationships/theme" Target="/ppt/slideMasters/theme/theme1.xml" Id="R02e11ab5f2f6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b568e8741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d191d5cee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94d9bc05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600a7617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9ce9fdca8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3cd4e5431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