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eaffe356544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668198803a4422"/>
  </p:sldMasterIdLst>
  <p:sldIdLst>
    <p:sldId xmlns:r="http://schemas.openxmlformats.org/officeDocument/2006/relationships" id="256" r:id="R3eee127343a94598"/>
    <p:sldId xmlns:r="http://schemas.openxmlformats.org/officeDocument/2006/relationships" id="257" r:id="R57fe26227e3144a8"/>
    <p:sldId xmlns:r="http://schemas.openxmlformats.org/officeDocument/2006/relationships" id="258" r:id="R3aa186ef10ad460d"/>
    <p:sldId xmlns:r="http://schemas.openxmlformats.org/officeDocument/2006/relationships" id="259" r:id="R548396decb98485e"/>
    <p:sldId xmlns:r="http://schemas.openxmlformats.org/officeDocument/2006/relationships" id="260" r:id="Rd6597003e6fd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68198803a4422" /><Relationship Type="http://schemas.openxmlformats.org/officeDocument/2006/relationships/slide" Target="/ppt/slides/slide1.xml" Id="R3eee127343a94598" /><Relationship Type="http://schemas.openxmlformats.org/officeDocument/2006/relationships/slide" Target="/ppt/slides/slide2.xml" Id="R57fe26227e3144a8" /><Relationship Type="http://schemas.openxmlformats.org/officeDocument/2006/relationships/slide" Target="/ppt/slides/slide3.xml" Id="R3aa186ef10ad460d" /><Relationship Type="http://schemas.openxmlformats.org/officeDocument/2006/relationships/slide" Target="/ppt/slides/slide4.xml" Id="R548396decb98485e" /><Relationship Type="http://schemas.openxmlformats.org/officeDocument/2006/relationships/slide" Target="/ppt/slides/slide5.xml" Id="Rd6597003e6fd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4f8199faa41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b260fb0a24ce0" /><Relationship Type="http://schemas.openxmlformats.org/officeDocument/2006/relationships/theme" Target="/ppt/slideMasters/theme/theme1.xml" Id="Rfafdd2f8951a4e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8b260fb0a24c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bd382030948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55718b32e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db0a883fe41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e9e66d2e145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0a76dbbe248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