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c3c42d97745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c7aa36055467f"/>
  </p:sldMasterIdLst>
  <p:sldIdLst>
    <p:sldId xmlns:r="http://schemas.openxmlformats.org/officeDocument/2006/relationships" id="256" r:id="R5c612450aa624740"/>
    <p:sldId xmlns:r="http://schemas.openxmlformats.org/officeDocument/2006/relationships" id="257" r:id="R0529bc14adc941d4"/>
    <p:sldId xmlns:r="http://schemas.openxmlformats.org/officeDocument/2006/relationships" id="258" r:id="Rfd69a1d793ff4e11"/>
    <p:sldId xmlns:r="http://schemas.openxmlformats.org/officeDocument/2006/relationships" id="259" r:id="Rebe88594d3634ced"/>
    <p:sldId xmlns:r="http://schemas.openxmlformats.org/officeDocument/2006/relationships" id="260" r:id="Rd02757fc348d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c7aa36055467f" /><Relationship Type="http://schemas.openxmlformats.org/officeDocument/2006/relationships/slide" Target="/ppt/slides/slide1.xml" Id="R5c612450aa624740" /><Relationship Type="http://schemas.openxmlformats.org/officeDocument/2006/relationships/slide" Target="/ppt/slides/slide2.xml" Id="R0529bc14adc941d4" /><Relationship Type="http://schemas.openxmlformats.org/officeDocument/2006/relationships/slide" Target="/ppt/slides/slide3.xml" Id="Rfd69a1d793ff4e11" /><Relationship Type="http://schemas.openxmlformats.org/officeDocument/2006/relationships/slide" Target="/ppt/slides/slide4.xml" Id="Rebe88594d3634ced" /><Relationship Type="http://schemas.openxmlformats.org/officeDocument/2006/relationships/slide" Target="/ppt/slides/slide5.xml" Id="Rd02757fc348d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f177cffe0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b3dc0881c49d6" /><Relationship Type="http://schemas.openxmlformats.org/officeDocument/2006/relationships/theme" Target="/ppt/slideMasters/theme/theme1.xml" Id="R9df387f36b514c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5b3dc0881c49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52372fbce42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f77ce22f64d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b5b7da50b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b9867b3154d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bdbc7f770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BANEPERSONALETS FORENING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BANEPERSONALETS FORENING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30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kleoru@jbv.no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971 443 839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