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be7330b6c1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d6a103dc1a4363"/>
  </p:sldMasterIdLst>
  <p:sldIdLst>
    <p:sldId xmlns:r="http://schemas.openxmlformats.org/officeDocument/2006/relationships" id="256" r:id="Rd6b5ca5a77e84570"/>
    <p:sldId xmlns:r="http://schemas.openxmlformats.org/officeDocument/2006/relationships" id="257" r:id="R97c347a15cf24050"/>
    <p:sldId xmlns:r="http://schemas.openxmlformats.org/officeDocument/2006/relationships" id="258" r:id="R3c9eb58fb609418e"/>
    <p:sldId xmlns:r="http://schemas.openxmlformats.org/officeDocument/2006/relationships" id="259" r:id="R3e887521f3a64b22"/>
    <p:sldId xmlns:r="http://schemas.openxmlformats.org/officeDocument/2006/relationships" id="260" r:id="Rc5a3f43c06284a51"/>
    <p:sldId xmlns:r="http://schemas.openxmlformats.org/officeDocument/2006/relationships" id="261" r:id="R75238580709c48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6a103dc1a4363" /><Relationship Type="http://schemas.openxmlformats.org/officeDocument/2006/relationships/slide" Target="/ppt/slides/slide1.xml" Id="Rd6b5ca5a77e84570" /><Relationship Type="http://schemas.openxmlformats.org/officeDocument/2006/relationships/slide" Target="/ppt/slides/slide2.xml" Id="R97c347a15cf24050" /><Relationship Type="http://schemas.openxmlformats.org/officeDocument/2006/relationships/slide" Target="/ppt/slides/slide3.xml" Id="R3c9eb58fb609418e" /><Relationship Type="http://schemas.openxmlformats.org/officeDocument/2006/relationships/slide" Target="/ppt/slides/slide4.xml" Id="R3e887521f3a64b22" /><Relationship Type="http://schemas.openxmlformats.org/officeDocument/2006/relationships/slide" Target="/ppt/slides/slide5.xml" Id="Rc5a3f43c06284a51" /><Relationship Type="http://schemas.openxmlformats.org/officeDocument/2006/relationships/slide" Target="/ppt/slides/slide6.xml" Id="R75238580709c48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555b7227843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f5ba5534d4d56" /><Relationship Type="http://schemas.openxmlformats.org/officeDocument/2006/relationships/theme" Target="/ppt/slideMasters/theme/theme1.xml" Id="Ref294cf5e54f49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f5ba5534d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a5914614944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d49e99bb549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4995ee6ad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e3270a53d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469114eb146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a4df6143742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