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26150938b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1e12bb9c5437b"/>
  </p:sldMasterIdLst>
  <p:sldIdLst>
    <p:sldId xmlns:r="http://schemas.openxmlformats.org/officeDocument/2006/relationships" id="256" r:id="Rf28478383afc471a"/>
    <p:sldId xmlns:r="http://schemas.openxmlformats.org/officeDocument/2006/relationships" id="257" r:id="R6c369b099c974920"/>
    <p:sldId xmlns:r="http://schemas.openxmlformats.org/officeDocument/2006/relationships" id="258" r:id="R5542145e2cea4cbf"/>
    <p:sldId xmlns:r="http://schemas.openxmlformats.org/officeDocument/2006/relationships" id="259" r:id="Rbbf15110cb3d4f0a"/>
    <p:sldId xmlns:r="http://schemas.openxmlformats.org/officeDocument/2006/relationships" id="260" r:id="R225a1c29ea7e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1e12bb9c5437b" /><Relationship Type="http://schemas.openxmlformats.org/officeDocument/2006/relationships/slide" Target="/ppt/slides/slide1.xml" Id="Rf28478383afc471a" /><Relationship Type="http://schemas.openxmlformats.org/officeDocument/2006/relationships/slide" Target="/ppt/slides/slide2.xml" Id="R6c369b099c974920" /><Relationship Type="http://schemas.openxmlformats.org/officeDocument/2006/relationships/slide" Target="/ppt/slides/slide3.xml" Id="R5542145e2cea4cbf" /><Relationship Type="http://schemas.openxmlformats.org/officeDocument/2006/relationships/slide" Target="/ppt/slides/slide4.xml" Id="Rbbf15110cb3d4f0a" /><Relationship Type="http://schemas.openxmlformats.org/officeDocument/2006/relationships/slide" Target="/ppt/slides/slide5.xml" Id="R225a1c29ea7e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9fd5ee728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db61e11744d8" /><Relationship Type="http://schemas.openxmlformats.org/officeDocument/2006/relationships/theme" Target="/ppt/slideMasters/theme/theme1.xml" Id="Rfc7e8d1609bc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1edb61e117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75db9d5cd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7a40952b4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ca6a84bde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22b7527a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e20bcfa674d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