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f55cf7ed2b4e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f0c57798a34de4"/>
  </p:sldMasterIdLst>
  <p:sldIdLst>
    <p:sldId xmlns:r="http://schemas.openxmlformats.org/officeDocument/2006/relationships" id="256" r:id="R8e24f7c36f2d40ac"/>
    <p:sldId xmlns:r="http://schemas.openxmlformats.org/officeDocument/2006/relationships" id="257" r:id="R05182f7215194b5d"/>
    <p:sldId xmlns:r="http://schemas.openxmlformats.org/officeDocument/2006/relationships" id="258" r:id="Rf3534b0ce1364191"/>
    <p:sldId xmlns:r="http://schemas.openxmlformats.org/officeDocument/2006/relationships" id="259" r:id="R02ea687304904c88"/>
    <p:sldId xmlns:r="http://schemas.openxmlformats.org/officeDocument/2006/relationships" id="260" r:id="Rb44016d660a7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0c57798a34de4" /><Relationship Type="http://schemas.openxmlformats.org/officeDocument/2006/relationships/slide" Target="/ppt/slides/slide1.xml" Id="R8e24f7c36f2d40ac" /><Relationship Type="http://schemas.openxmlformats.org/officeDocument/2006/relationships/slide" Target="/ppt/slides/slide2.xml" Id="R05182f7215194b5d" /><Relationship Type="http://schemas.openxmlformats.org/officeDocument/2006/relationships/slide" Target="/ppt/slides/slide3.xml" Id="Rf3534b0ce1364191" /><Relationship Type="http://schemas.openxmlformats.org/officeDocument/2006/relationships/slide" Target="/ppt/slides/slide4.xml" Id="R02ea687304904c88" /><Relationship Type="http://schemas.openxmlformats.org/officeDocument/2006/relationships/slide" Target="/ppt/slides/slide5.xml" Id="Rb44016d660a7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73bcb00ca4c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4a038b7d64713" /><Relationship Type="http://schemas.openxmlformats.org/officeDocument/2006/relationships/theme" Target="/ppt/slideMasters/theme/theme1.xml" Id="R8293c2cdb11543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74a038b7d6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9f4bb0c7f48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34144b6a0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cc8e6ebed40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7ec672bbb4c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fa1e0b56241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FJORDBUTIKKEN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88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fjordbutikken@ngbutikk.net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971 788 968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FJORDBUTIKKEN AS</a:t>
            </a:r>
          </a:p>
        </p:txBody>
      </p:sp>
    </p:spTree>
  </p:cSld>
  <p:clrMapOvr>
    <a:masterClrMapping xmlns:a="http://schemas.openxmlformats.org/drawingml/2006/main"/>
  </p:clrMapOvr>
</p:sld>
</file>