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634f2555a3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4d716fc4fb49b8"/>
  </p:sldMasterIdLst>
  <p:sldIdLst>
    <p:sldId xmlns:r="http://schemas.openxmlformats.org/officeDocument/2006/relationships" id="256" r:id="R9325f724f3684760"/>
    <p:sldId xmlns:r="http://schemas.openxmlformats.org/officeDocument/2006/relationships" id="257" r:id="R6b999239c0584f30"/>
    <p:sldId xmlns:r="http://schemas.openxmlformats.org/officeDocument/2006/relationships" id="258" r:id="R67fe09fc5f824797"/>
    <p:sldId xmlns:r="http://schemas.openxmlformats.org/officeDocument/2006/relationships" id="259" r:id="R1b763c52abbe4489"/>
    <p:sldId xmlns:r="http://schemas.openxmlformats.org/officeDocument/2006/relationships" id="260" r:id="R2782e8489ac545b5"/>
    <p:sldId xmlns:r="http://schemas.openxmlformats.org/officeDocument/2006/relationships" id="261" r:id="R8f0b0e95c8f64860"/>
    <p:sldId xmlns:r="http://schemas.openxmlformats.org/officeDocument/2006/relationships" id="262" r:id="Ra34840f8d3a346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d716fc4fb49b8" /><Relationship Type="http://schemas.openxmlformats.org/officeDocument/2006/relationships/slide" Target="/ppt/slides/slide1.xml" Id="R9325f724f3684760" /><Relationship Type="http://schemas.openxmlformats.org/officeDocument/2006/relationships/slide" Target="/ppt/slides/slide2.xml" Id="R6b999239c0584f30" /><Relationship Type="http://schemas.openxmlformats.org/officeDocument/2006/relationships/slide" Target="/ppt/slides/slide3.xml" Id="R67fe09fc5f824797" /><Relationship Type="http://schemas.openxmlformats.org/officeDocument/2006/relationships/slide" Target="/ppt/slides/slide4.xml" Id="R1b763c52abbe4489" /><Relationship Type="http://schemas.openxmlformats.org/officeDocument/2006/relationships/slide" Target="/ppt/slides/slide5.xml" Id="R2782e8489ac545b5" /><Relationship Type="http://schemas.openxmlformats.org/officeDocument/2006/relationships/slide" Target="/ppt/slides/slide6.xml" Id="R8f0b0e95c8f64860" /><Relationship Type="http://schemas.openxmlformats.org/officeDocument/2006/relationships/slide" Target="/ppt/slides/slide7.xml" Id="Ra34840f8d3a346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3203e30704c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76425f58c462c" /><Relationship Type="http://schemas.openxmlformats.org/officeDocument/2006/relationships/theme" Target="/ppt/slideMasters/theme/theme1.xml" Id="Rb3198e254082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476425f58c46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dc58dfd3d40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780649c6c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df26237be47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cf3735e5a44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e2df563594a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24537341e4c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0d51f2689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INNHAVET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INNHAVET TRANSPORT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100 528 495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23 833 674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18 023 145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47 666 095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86 218 421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HILLING STEN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sten.innhavet@transport.as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www.transport.as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972 409 979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INNHAVET TRANSPORT AS</a:t>
            </a:r>
          </a:p>
        </p:txBody>
      </p:sp>
    </p:spTree>
  </p:cSld>
  <p:clrMapOvr>
    <a:masterClrMapping xmlns:a="http://schemas.openxmlformats.org/drawingml/2006/main"/>
  </p:clrMapOvr>
</p:sld>
</file>