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a62cb8afc043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b644050c4d497e"/>
  </p:sldMasterIdLst>
  <p:sldIdLst>
    <p:sldId xmlns:r="http://schemas.openxmlformats.org/officeDocument/2006/relationships" id="256" r:id="Rd9202b2c53cd4272"/>
    <p:sldId xmlns:r="http://schemas.openxmlformats.org/officeDocument/2006/relationships" id="257" r:id="Ra6cd93426c9f468b"/>
    <p:sldId xmlns:r="http://schemas.openxmlformats.org/officeDocument/2006/relationships" id="258" r:id="R0b5da6c078584730"/>
    <p:sldId xmlns:r="http://schemas.openxmlformats.org/officeDocument/2006/relationships" id="259" r:id="R22be778ec7174d9c"/>
    <p:sldId xmlns:r="http://schemas.openxmlformats.org/officeDocument/2006/relationships" id="260" r:id="Rd78afe86fcd34dba"/>
    <p:sldId xmlns:r="http://schemas.openxmlformats.org/officeDocument/2006/relationships" id="261" r:id="R5a9a6980b0514ab4"/>
    <p:sldId xmlns:r="http://schemas.openxmlformats.org/officeDocument/2006/relationships" id="262" r:id="R6eff27b4e8a9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644050c4d497e" /><Relationship Type="http://schemas.openxmlformats.org/officeDocument/2006/relationships/slide" Target="/ppt/slides/slide1.xml" Id="Rd9202b2c53cd4272" /><Relationship Type="http://schemas.openxmlformats.org/officeDocument/2006/relationships/slide" Target="/ppt/slides/slide2.xml" Id="Ra6cd93426c9f468b" /><Relationship Type="http://schemas.openxmlformats.org/officeDocument/2006/relationships/slide" Target="/ppt/slides/slide3.xml" Id="R0b5da6c078584730" /><Relationship Type="http://schemas.openxmlformats.org/officeDocument/2006/relationships/slide" Target="/ppt/slides/slide4.xml" Id="R22be778ec7174d9c" /><Relationship Type="http://schemas.openxmlformats.org/officeDocument/2006/relationships/slide" Target="/ppt/slides/slide5.xml" Id="Rd78afe86fcd34dba" /><Relationship Type="http://schemas.openxmlformats.org/officeDocument/2006/relationships/slide" Target="/ppt/slides/slide6.xml" Id="R5a9a6980b0514ab4" /><Relationship Type="http://schemas.openxmlformats.org/officeDocument/2006/relationships/slide" Target="/ppt/slides/slide7.xml" Id="R6eff27b4e8a9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fb84d517a49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5140439024300" /><Relationship Type="http://schemas.openxmlformats.org/officeDocument/2006/relationships/theme" Target="/ppt/slideMasters/theme/theme1.xml" Id="Re512589c1ad340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851404390243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d5b2bcc1e41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226236f7b4a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e0d2aaa9143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67c9fe66242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d045dbea0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fc2ffeeb240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544bfd16a4c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HUSEVÅG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HUSEVÅG RØR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27 164 088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4 763 631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3 881 939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19 158 043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HUSEVÅG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Gate 1 131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57851044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972 412 686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