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b73db41c6245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32f7d000df402a"/>
  </p:sldMasterIdLst>
  <p:sldIdLst>
    <p:sldId xmlns:r="http://schemas.openxmlformats.org/officeDocument/2006/relationships" id="256" r:id="R77d33330ebb147b1"/>
    <p:sldId xmlns:r="http://schemas.openxmlformats.org/officeDocument/2006/relationships" id="257" r:id="Rd4a105d5c0bb450c"/>
    <p:sldId xmlns:r="http://schemas.openxmlformats.org/officeDocument/2006/relationships" id="258" r:id="Re7be093e716a4de2"/>
    <p:sldId xmlns:r="http://schemas.openxmlformats.org/officeDocument/2006/relationships" id="259" r:id="Re440744ae8a54002"/>
    <p:sldId xmlns:r="http://schemas.openxmlformats.org/officeDocument/2006/relationships" id="260" r:id="Re195799a30fd40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32f7d000df402a" /><Relationship Type="http://schemas.openxmlformats.org/officeDocument/2006/relationships/slide" Target="/ppt/slides/slide1.xml" Id="R77d33330ebb147b1" /><Relationship Type="http://schemas.openxmlformats.org/officeDocument/2006/relationships/slide" Target="/ppt/slides/slide2.xml" Id="Rd4a105d5c0bb450c" /><Relationship Type="http://schemas.openxmlformats.org/officeDocument/2006/relationships/slide" Target="/ppt/slides/slide3.xml" Id="Re7be093e716a4de2" /><Relationship Type="http://schemas.openxmlformats.org/officeDocument/2006/relationships/slide" Target="/ppt/slides/slide4.xml" Id="Re440744ae8a54002" /><Relationship Type="http://schemas.openxmlformats.org/officeDocument/2006/relationships/slide" Target="/ppt/slides/slide5.xml" Id="Re195799a30fd40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c5c5aaf3bf47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525945175c4dc4" /><Relationship Type="http://schemas.openxmlformats.org/officeDocument/2006/relationships/theme" Target="/ppt/slideMasters/theme/theme1.xml" Id="R73cfd9c2014044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525945175c4d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877d560d02429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7ecf4a01cd49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99011bd6554d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b6e208ce4f47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b5d9d949f04e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MAMUT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MAMUT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MAMUT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MAMUT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MAMUT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MAMUT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972 417 513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MAMUT AS</a:t>
            </a:r>
          </a:p>
        </p:txBody>
      </p:sp>
    </p:spTree>
  </p:cSld>
  <p:clrMapOvr>
    <a:masterClrMapping xmlns:a="http://schemas.openxmlformats.org/drawingml/2006/main"/>
  </p:clrMapOvr>
</p:sld>
</file>