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31cc2c1fd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0fe8b2952a421b"/>
  </p:sldMasterIdLst>
  <p:sldIdLst>
    <p:sldId xmlns:r="http://schemas.openxmlformats.org/officeDocument/2006/relationships" id="256" r:id="R259d6413f51b4513"/>
    <p:sldId xmlns:r="http://schemas.openxmlformats.org/officeDocument/2006/relationships" id="257" r:id="R3b2bd8e2a399411e"/>
    <p:sldId xmlns:r="http://schemas.openxmlformats.org/officeDocument/2006/relationships" id="258" r:id="R7a3121c885ee481a"/>
    <p:sldId xmlns:r="http://schemas.openxmlformats.org/officeDocument/2006/relationships" id="259" r:id="R0862260deddf4932"/>
    <p:sldId xmlns:r="http://schemas.openxmlformats.org/officeDocument/2006/relationships" id="260" r:id="R7d6915f6f6b2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fe8b2952a421b" /><Relationship Type="http://schemas.openxmlformats.org/officeDocument/2006/relationships/slide" Target="/ppt/slides/slide1.xml" Id="R259d6413f51b4513" /><Relationship Type="http://schemas.openxmlformats.org/officeDocument/2006/relationships/slide" Target="/ppt/slides/slide2.xml" Id="R3b2bd8e2a399411e" /><Relationship Type="http://schemas.openxmlformats.org/officeDocument/2006/relationships/slide" Target="/ppt/slides/slide3.xml" Id="R7a3121c885ee481a" /><Relationship Type="http://schemas.openxmlformats.org/officeDocument/2006/relationships/slide" Target="/ppt/slides/slide4.xml" Id="R0862260deddf4932" /><Relationship Type="http://schemas.openxmlformats.org/officeDocument/2006/relationships/slide" Target="/ppt/slides/slide5.xml" Id="R7d6915f6f6b2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ef077e05d43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f35e6ec744eb" /><Relationship Type="http://schemas.openxmlformats.org/officeDocument/2006/relationships/theme" Target="/ppt/slideMasters/theme/theme1.xml" Id="R7310893a2e894f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1f35e6ec7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230b26377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57a4803684f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4fa608e48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e679cd63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d0e099c8c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