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4e931d37f4b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dcfdb1f884040"/>
  </p:sldMasterIdLst>
  <p:sldIdLst>
    <p:sldId xmlns:r="http://schemas.openxmlformats.org/officeDocument/2006/relationships" id="256" r:id="R46ceb40812654da7"/>
    <p:sldId xmlns:r="http://schemas.openxmlformats.org/officeDocument/2006/relationships" id="257" r:id="R9ecf965cd9554a11"/>
    <p:sldId xmlns:r="http://schemas.openxmlformats.org/officeDocument/2006/relationships" id="258" r:id="R851716c8673d4113"/>
    <p:sldId xmlns:r="http://schemas.openxmlformats.org/officeDocument/2006/relationships" id="259" r:id="R81df309b28f548ed"/>
    <p:sldId xmlns:r="http://schemas.openxmlformats.org/officeDocument/2006/relationships" id="260" r:id="R01f9ea80a01d4669"/>
    <p:sldId xmlns:r="http://schemas.openxmlformats.org/officeDocument/2006/relationships" id="261" r:id="R74c2488499184bb7"/>
    <p:sldId xmlns:r="http://schemas.openxmlformats.org/officeDocument/2006/relationships" id="262" r:id="R9bb0d937d3ea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dcfdb1f884040" /><Relationship Type="http://schemas.openxmlformats.org/officeDocument/2006/relationships/slide" Target="/ppt/slides/slide1.xml" Id="R46ceb40812654da7" /><Relationship Type="http://schemas.openxmlformats.org/officeDocument/2006/relationships/slide" Target="/ppt/slides/slide2.xml" Id="R9ecf965cd9554a11" /><Relationship Type="http://schemas.openxmlformats.org/officeDocument/2006/relationships/slide" Target="/ppt/slides/slide3.xml" Id="R851716c8673d4113" /><Relationship Type="http://schemas.openxmlformats.org/officeDocument/2006/relationships/slide" Target="/ppt/slides/slide4.xml" Id="R81df309b28f548ed" /><Relationship Type="http://schemas.openxmlformats.org/officeDocument/2006/relationships/slide" Target="/ppt/slides/slide5.xml" Id="R01f9ea80a01d4669" /><Relationship Type="http://schemas.openxmlformats.org/officeDocument/2006/relationships/slide" Target="/ppt/slides/slide6.xml" Id="R74c2488499184bb7" /><Relationship Type="http://schemas.openxmlformats.org/officeDocument/2006/relationships/slide" Target="/ppt/slides/slide7.xml" Id="R9bb0d937d3ea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e5dbfccfd4f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765f3cf714c5a" /><Relationship Type="http://schemas.openxmlformats.org/officeDocument/2006/relationships/theme" Target="/ppt/slideMasters/theme/theme1.xml" Id="Re5ab5f7df3dc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765f3cf714c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1b710a383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a93f0bbcc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f1c13d470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1327e1874e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fa192d7e4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6b6b1f37044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cb73405c94d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