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61c77883ee4d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c466f6d34e4a98"/>
  </p:sldMasterIdLst>
  <p:sldIdLst>
    <p:sldId xmlns:r="http://schemas.openxmlformats.org/officeDocument/2006/relationships" id="256" r:id="R67422fa7dc3749f6"/>
    <p:sldId xmlns:r="http://schemas.openxmlformats.org/officeDocument/2006/relationships" id="257" r:id="R001232148c1c437c"/>
    <p:sldId xmlns:r="http://schemas.openxmlformats.org/officeDocument/2006/relationships" id="258" r:id="R6032e7a6853b4b80"/>
    <p:sldId xmlns:r="http://schemas.openxmlformats.org/officeDocument/2006/relationships" id="259" r:id="R4d5a4aa64cd64882"/>
    <p:sldId xmlns:r="http://schemas.openxmlformats.org/officeDocument/2006/relationships" id="260" r:id="Rfebc5af8b43f45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c466f6d34e4a98" /><Relationship Type="http://schemas.openxmlformats.org/officeDocument/2006/relationships/slide" Target="/ppt/slides/slide1.xml" Id="R67422fa7dc3749f6" /><Relationship Type="http://schemas.openxmlformats.org/officeDocument/2006/relationships/slide" Target="/ppt/slides/slide2.xml" Id="R001232148c1c437c" /><Relationship Type="http://schemas.openxmlformats.org/officeDocument/2006/relationships/slide" Target="/ppt/slides/slide3.xml" Id="R6032e7a6853b4b80" /><Relationship Type="http://schemas.openxmlformats.org/officeDocument/2006/relationships/slide" Target="/ppt/slides/slide4.xml" Id="R4d5a4aa64cd64882" /><Relationship Type="http://schemas.openxmlformats.org/officeDocument/2006/relationships/slide" Target="/ppt/slides/slide5.xml" Id="Rfebc5af8b43f45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d3ff37928e46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86eb12c4d4e3c" /><Relationship Type="http://schemas.openxmlformats.org/officeDocument/2006/relationships/theme" Target="/ppt/slideMasters/theme/theme1.xml" Id="R61df85f1760a4f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f86eb12c4d4e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67412179641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d0ec3d50b14a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0e8d6570c4b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0d2e411ee847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70030289a41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SPAREBANKEN MØRE AVD VALLDAL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SPAREBANKEN MØRE AVD VALLDAL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Postboks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6211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77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973 063 421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