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fd426d0e84c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6fa5d50834564"/>
  </p:sldMasterIdLst>
  <p:sldIdLst>
    <p:sldId xmlns:r="http://schemas.openxmlformats.org/officeDocument/2006/relationships" id="256" r:id="Re97afedbd02b426e"/>
    <p:sldId xmlns:r="http://schemas.openxmlformats.org/officeDocument/2006/relationships" id="257" r:id="Rc49da24cb5934ca7"/>
    <p:sldId xmlns:r="http://schemas.openxmlformats.org/officeDocument/2006/relationships" id="258" r:id="R760867b73aa14f75"/>
    <p:sldId xmlns:r="http://schemas.openxmlformats.org/officeDocument/2006/relationships" id="259" r:id="R80b93985de61461a"/>
    <p:sldId xmlns:r="http://schemas.openxmlformats.org/officeDocument/2006/relationships" id="260" r:id="R047bfb77b805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6fa5d50834564" /><Relationship Type="http://schemas.openxmlformats.org/officeDocument/2006/relationships/slide" Target="/ppt/slides/slide1.xml" Id="Re97afedbd02b426e" /><Relationship Type="http://schemas.openxmlformats.org/officeDocument/2006/relationships/slide" Target="/ppt/slides/slide2.xml" Id="Rc49da24cb5934ca7" /><Relationship Type="http://schemas.openxmlformats.org/officeDocument/2006/relationships/slide" Target="/ppt/slides/slide3.xml" Id="R760867b73aa14f75" /><Relationship Type="http://schemas.openxmlformats.org/officeDocument/2006/relationships/slide" Target="/ppt/slides/slide4.xml" Id="R80b93985de61461a" /><Relationship Type="http://schemas.openxmlformats.org/officeDocument/2006/relationships/slide" Target="/ppt/slides/slide5.xml" Id="R047bfb77b805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41b433f1940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cf7cf2374294" /><Relationship Type="http://schemas.openxmlformats.org/officeDocument/2006/relationships/theme" Target="/ppt/slideMasters/theme/theme1.xml" Id="R151f4f8c57d3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ecf7cf23742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4d4a22323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2150dcfc844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82101f792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0d5572b74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779281e3f49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DANSKE BANK AVD FINNSNES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AVD FINNSNES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AVD FINNSNES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AVD FINNSNES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AVD FINNSNES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AVD FINNSNES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973 077 813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AVD FINNSNES</a:t>
            </a:r>
          </a:p>
        </p:txBody>
      </p:sp>
    </p:spTree>
  </p:cSld>
  <p:clrMapOvr>
    <a:masterClrMapping xmlns:a="http://schemas.openxmlformats.org/drawingml/2006/main"/>
  </p:clrMapOvr>
</p:sld>
</file>