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807f5298e4d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9c9ad49ab4a2c"/>
  </p:sldMasterIdLst>
  <p:sldIdLst>
    <p:sldId xmlns:r="http://schemas.openxmlformats.org/officeDocument/2006/relationships" id="256" r:id="R73c3afca16a64fc4"/>
    <p:sldId xmlns:r="http://schemas.openxmlformats.org/officeDocument/2006/relationships" id="257" r:id="R8c291de52f344dda"/>
    <p:sldId xmlns:r="http://schemas.openxmlformats.org/officeDocument/2006/relationships" id="258" r:id="R21ffa7f8e4dc4d1a"/>
    <p:sldId xmlns:r="http://schemas.openxmlformats.org/officeDocument/2006/relationships" id="259" r:id="R4705d7e9ba85478a"/>
    <p:sldId xmlns:r="http://schemas.openxmlformats.org/officeDocument/2006/relationships" id="260" r:id="R74896d912a57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9c9ad49ab4a2c" /><Relationship Type="http://schemas.openxmlformats.org/officeDocument/2006/relationships/slide" Target="/ppt/slides/slide1.xml" Id="R73c3afca16a64fc4" /><Relationship Type="http://schemas.openxmlformats.org/officeDocument/2006/relationships/slide" Target="/ppt/slides/slide2.xml" Id="R8c291de52f344dda" /><Relationship Type="http://schemas.openxmlformats.org/officeDocument/2006/relationships/slide" Target="/ppt/slides/slide3.xml" Id="R21ffa7f8e4dc4d1a" /><Relationship Type="http://schemas.openxmlformats.org/officeDocument/2006/relationships/slide" Target="/ppt/slides/slide4.xml" Id="R4705d7e9ba85478a" /><Relationship Type="http://schemas.openxmlformats.org/officeDocument/2006/relationships/slide" Target="/ppt/slides/slide5.xml" Id="R74896d912a57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8fca7ab77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d77a65714e97" /><Relationship Type="http://schemas.openxmlformats.org/officeDocument/2006/relationships/theme" Target="/ppt/slideMasters/theme/theme1.xml" Id="R79ee1b1f6a5f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9d77a6571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4916a712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2fd4115b6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78bbf2d5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4dfb424d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ed13c83a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