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8cfe1c2ac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90cf1a4e64daf"/>
  </p:sldMasterIdLst>
  <p:sldIdLst>
    <p:sldId xmlns:r="http://schemas.openxmlformats.org/officeDocument/2006/relationships" id="256" r:id="R3d0c1be0fa9f44f1"/>
    <p:sldId xmlns:r="http://schemas.openxmlformats.org/officeDocument/2006/relationships" id="257" r:id="R578aa16edc0c4a54"/>
    <p:sldId xmlns:r="http://schemas.openxmlformats.org/officeDocument/2006/relationships" id="258" r:id="Rd7a7a4f26add4d50"/>
    <p:sldId xmlns:r="http://schemas.openxmlformats.org/officeDocument/2006/relationships" id="259" r:id="R8297a59b462f489e"/>
    <p:sldId xmlns:r="http://schemas.openxmlformats.org/officeDocument/2006/relationships" id="260" r:id="R5bb52e7d642f46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90cf1a4e64daf" /><Relationship Type="http://schemas.openxmlformats.org/officeDocument/2006/relationships/slide" Target="/ppt/slides/slide1.xml" Id="R3d0c1be0fa9f44f1" /><Relationship Type="http://schemas.openxmlformats.org/officeDocument/2006/relationships/slide" Target="/ppt/slides/slide2.xml" Id="R578aa16edc0c4a54" /><Relationship Type="http://schemas.openxmlformats.org/officeDocument/2006/relationships/slide" Target="/ppt/slides/slide3.xml" Id="Rd7a7a4f26add4d50" /><Relationship Type="http://schemas.openxmlformats.org/officeDocument/2006/relationships/slide" Target="/ppt/slides/slide4.xml" Id="R8297a59b462f489e" /><Relationship Type="http://schemas.openxmlformats.org/officeDocument/2006/relationships/slide" Target="/ppt/slides/slide5.xml" Id="R5bb52e7d642f46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0a7ba943042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0d2a3bd48400b" /><Relationship Type="http://schemas.openxmlformats.org/officeDocument/2006/relationships/theme" Target="/ppt/slideMasters/theme/theme1.xml" Id="R566e2c0df43f4b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d0d2a3bd4840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9ff0b2699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d98a414b048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d9cba943647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79d57732a45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6b2b64900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REIERSRUD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REIERSRUD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974 421 739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