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57dcf0d33d4f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bd08bd8c5c45ad"/>
  </p:sldMasterIdLst>
  <p:sldIdLst>
    <p:sldId xmlns:r="http://schemas.openxmlformats.org/officeDocument/2006/relationships" id="256" r:id="R6a1c0e894b4b4d2c"/>
    <p:sldId xmlns:r="http://schemas.openxmlformats.org/officeDocument/2006/relationships" id="257" r:id="Rc694bd39c9534cb0"/>
    <p:sldId xmlns:r="http://schemas.openxmlformats.org/officeDocument/2006/relationships" id="258" r:id="R153946426fec43ec"/>
    <p:sldId xmlns:r="http://schemas.openxmlformats.org/officeDocument/2006/relationships" id="259" r:id="Rf2c9a712bee24425"/>
    <p:sldId xmlns:r="http://schemas.openxmlformats.org/officeDocument/2006/relationships" id="260" r:id="Rbc5fd5c77b02416c"/>
    <p:sldId xmlns:r="http://schemas.openxmlformats.org/officeDocument/2006/relationships" id="261" r:id="Rc9e319d17acd43eb"/>
    <p:sldId xmlns:r="http://schemas.openxmlformats.org/officeDocument/2006/relationships" id="262" r:id="Rb5c8444b0d2746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bd08bd8c5c45ad" /><Relationship Type="http://schemas.openxmlformats.org/officeDocument/2006/relationships/slide" Target="/ppt/slides/slide1.xml" Id="R6a1c0e894b4b4d2c" /><Relationship Type="http://schemas.openxmlformats.org/officeDocument/2006/relationships/slide" Target="/ppt/slides/slide2.xml" Id="Rc694bd39c9534cb0" /><Relationship Type="http://schemas.openxmlformats.org/officeDocument/2006/relationships/slide" Target="/ppt/slides/slide3.xml" Id="R153946426fec43ec" /><Relationship Type="http://schemas.openxmlformats.org/officeDocument/2006/relationships/slide" Target="/ppt/slides/slide4.xml" Id="Rf2c9a712bee24425" /><Relationship Type="http://schemas.openxmlformats.org/officeDocument/2006/relationships/slide" Target="/ppt/slides/slide5.xml" Id="Rbc5fd5c77b02416c" /><Relationship Type="http://schemas.openxmlformats.org/officeDocument/2006/relationships/slide" Target="/ppt/slides/slide6.xml" Id="Rc9e319d17acd43eb" /><Relationship Type="http://schemas.openxmlformats.org/officeDocument/2006/relationships/slide" Target="/ppt/slides/slide7.xml" Id="Rb5c8444b0d2746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efe6e640b14f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13fb4d65546df" /><Relationship Type="http://schemas.openxmlformats.org/officeDocument/2006/relationships/theme" Target="/ppt/slideMasters/theme/theme1.xml" Id="Rdffd4e3770444c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213fb4d65546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ccce141144e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aa49febca45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b34bb946042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fde39ad5246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e3f53ac6440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8ba08a56148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6ed8403624d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RØRFUNN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RØRFUNN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64 290 352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4 668 637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3 707 801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14 009 458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29 381 306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ARLØ AS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EVENSEN AS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 SCHEI AS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HERNÆS BJØRN YNGVE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Hoeggvegen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96 80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974 437 589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