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e26c38ed7344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b9c78383004d40"/>
  </p:sldMasterIdLst>
  <p:sldIdLst>
    <p:sldId xmlns:r="http://schemas.openxmlformats.org/officeDocument/2006/relationships" id="256" r:id="R19e3fe22980c4036"/>
    <p:sldId xmlns:r="http://schemas.openxmlformats.org/officeDocument/2006/relationships" id="257" r:id="R082df548428e4777"/>
    <p:sldId xmlns:r="http://schemas.openxmlformats.org/officeDocument/2006/relationships" id="258" r:id="R18e5615653cd4f07"/>
    <p:sldId xmlns:r="http://schemas.openxmlformats.org/officeDocument/2006/relationships" id="259" r:id="Rdb991b46aa704abf"/>
    <p:sldId xmlns:r="http://schemas.openxmlformats.org/officeDocument/2006/relationships" id="260" r:id="R704f7eebdc6f4a68"/>
    <p:sldId xmlns:r="http://schemas.openxmlformats.org/officeDocument/2006/relationships" id="261" r:id="R46c1b5dafc854132"/>
    <p:sldId xmlns:r="http://schemas.openxmlformats.org/officeDocument/2006/relationships" id="262" r:id="Rfc3bfd0fe6db41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b9c78383004d40" /><Relationship Type="http://schemas.openxmlformats.org/officeDocument/2006/relationships/slide" Target="/ppt/slides/slide1.xml" Id="R19e3fe22980c4036" /><Relationship Type="http://schemas.openxmlformats.org/officeDocument/2006/relationships/slide" Target="/ppt/slides/slide2.xml" Id="R082df548428e4777" /><Relationship Type="http://schemas.openxmlformats.org/officeDocument/2006/relationships/slide" Target="/ppt/slides/slide3.xml" Id="R18e5615653cd4f07" /><Relationship Type="http://schemas.openxmlformats.org/officeDocument/2006/relationships/slide" Target="/ppt/slides/slide4.xml" Id="Rdb991b46aa704abf" /><Relationship Type="http://schemas.openxmlformats.org/officeDocument/2006/relationships/slide" Target="/ppt/slides/slide5.xml" Id="R704f7eebdc6f4a68" /><Relationship Type="http://schemas.openxmlformats.org/officeDocument/2006/relationships/slide" Target="/ppt/slides/slide6.xml" Id="R46c1b5dafc854132" /><Relationship Type="http://schemas.openxmlformats.org/officeDocument/2006/relationships/slide" Target="/ppt/slides/slide7.xml" Id="Rfc3bfd0fe6db41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c4d5313e3745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7e543383084287" /><Relationship Type="http://schemas.openxmlformats.org/officeDocument/2006/relationships/theme" Target="/ppt/slideMasters/theme/theme1.xml" Id="Rd7d2dd9b8a0d46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7e5433830842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f213cf51f44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26d89844ec4b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66fc6faf14a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85a38e22b42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ea8fd40bd648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ae165ad2c42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ad4abd11845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ANDENES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ANDENES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906 230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2 000 080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ANDENES GOTFRED 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Vaage Ship Management AS, Kanalveien 52C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59 45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gia@vaageshipman.no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974 448 823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ANDENES AS</a:t>
            </a:r>
          </a:p>
        </p:txBody>
      </p:sp>
    </p:spTree>
  </p:cSld>
  <p:clrMapOvr>
    <a:masterClrMapping xmlns:a="http://schemas.openxmlformats.org/drawingml/2006/main"/>
  </p:clrMapOvr>
</p:sld>
</file>