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5b68850d9d45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892f0d0df74874"/>
  </p:sldMasterIdLst>
  <p:sldIdLst>
    <p:sldId xmlns:r="http://schemas.openxmlformats.org/officeDocument/2006/relationships" id="256" r:id="R2b97398c3c054bd2"/>
    <p:sldId xmlns:r="http://schemas.openxmlformats.org/officeDocument/2006/relationships" id="257" r:id="Rcc757c9ce423442b"/>
    <p:sldId xmlns:r="http://schemas.openxmlformats.org/officeDocument/2006/relationships" id="258" r:id="Rdb63c2d8ce7f4ad9"/>
    <p:sldId xmlns:r="http://schemas.openxmlformats.org/officeDocument/2006/relationships" id="259" r:id="Ra2afd83025b84d24"/>
    <p:sldId xmlns:r="http://schemas.openxmlformats.org/officeDocument/2006/relationships" id="260" r:id="R6d582aefcff34d5f"/>
    <p:sldId xmlns:r="http://schemas.openxmlformats.org/officeDocument/2006/relationships" id="261" r:id="R708e2a3ccfa14e68"/>
    <p:sldId xmlns:r="http://schemas.openxmlformats.org/officeDocument/2006/relationships" id="262" r:id="Rcd88d6398d5240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892f0d0df74874" /><Relationship Type="http://schemas.openxmlformats.org/officeDocument/2006/relationships/slide" Target="/ppt/slides/slide1.xml" Id="R2b97398c3c054bd2" /><Relationship Type="http://schemas.openxmlformats.org/officeDocument/2006/relationships/slide" Target="/ppt/slides/slide2.xml" Id="Rcc757c9ce423442b" /><Relationship Type="http://schemas.openxmlformats.org/officeDocument/2006/relationships/slide" Target="/ppt/slides/slide3.xml" Id="Rdb63c2d8ce7f4ad9" /><Relationship Type="http://schemas.openxmlformats.org/officeDocument/2006/relationships/slide" Target="/ppt/slides/slide4.xml" Id="Ra2afd83025b84d24" /><Relationship Type="http://schemas.openxmlformats.org/officeDocument/2006/relationships/slide" Target="/ppt/slides/slide5.xml" Id="R6d582aefcff34d5f" /><Relationship Type="http://schemas.openxmlformats.org/officeDocument/2006/relationships/slide" Target="/ppt/slides/slide6.xml" Id="R708e2a3ccfa14e68" /><Relationship Type="http://schemas.openxmlformats.org/officeDocument/2006/relationships/slide" Target="/ppt/slides/slide7.xml" Id="Rcd88d6398d5240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530b386af645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e23b695e8d420a" /><Relationship Type="http://schemas.openxmlformats.org/officeDocument/2006/relationships/theme" Target="/ppt/slideMasters/theme/theme1.xml" Id="R44d755e8ca764d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e23b695e8d42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c2fd9439942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0f495b01146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86e37b554a45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e55686cb448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e4f6891bed46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f6d75008e41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1ff73897844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SLETTO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SLETTO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SLETTO BYGG AS ble etablert [år] og holder til i Gol.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SLETTO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SLETTO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SLETTO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24 014 516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1 020 572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828 996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2 334 939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9 638 886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SLETTO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SLETTO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SLETTO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3550 Gol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08 64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oddbjorn@slettobygg.no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www.slettobygg.no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974 448 955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SLETTO BYGG AS</a:t>
            </a:r>
          </a:p>
        </p:txBody>
      </p:sp>
    </p:spTree>
  </p:cSld>
  <p:clrMapOvr>
    <a:masterClrMapping xmlns:a="http://schemas.openxmlformats.org/drawingml/2006/main"/>
  </p:clrMapOvr>
</p:sld>
</file>