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7c4bd544214d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1267497a854aec"/>
  </p:sldMasterIdLst>
  <p:sldIdLst>
    <p:sldId xmlns:r="http://schemas.openxmlformats.org/officeDocument/2006/relationships" id="256" r:id="R60c08a4ec8c34645"/>
    <p:sldId xmlns:r="http://schemas.openxmlformats.org/officeDocument/2006/relationships" id="257" r:id="Ra71a140b7f8249b7"/>
    <p:sldId xmlns:r="http://schemas.openxmlformats.org/officeDocument/2006/relationships" id="258" r:id="R0f4d7cdd0d704a06"/>
    <p:sldId xmlns:r="http://schemas.openxmlformats.org/officeDocument/2006/relationships" id="259" r:id="R16c6801172b1444a"/>
    <p:sldId xmlns:r="http://schemas.openxmlformats.org/officeDocument/2006/relationships" id="260" r:id="R1339cc2b08534c1b"/>
    <p:sldId xmlns:r="http://schemas.openxmlformats.org/officeDocument/2006/relationships" id="261" r:id="R0a6f303e07464b0c"/>
    <p:sldId xmlns:r="http://schemas.openxmlformats.org/officeDocument/2006/relationships" id="262" r:id="Raf74c0c6e84445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1267497a854aec" /><Relationship Type="http://schemas.openxmlformats.org/officeDocument/2006/relationships/slide" Target="/ppt/slides/slide1.xml" Id="R60c08a4ec8c34645" /><Relationship Type="http://schemas.openxmlformats.org/officeDocument/2006/relationships/slide" Target="/ppt/slides/slide2.xml" Id="Ra71a140b7f8249b7" /><Relationship Type="http://schemas.openxmlformats.org/officeDocument/2006/relationships/slide" Target="/ppt/slides/slide3.xml" Id="R0f4d7cdd0d704a06" /><Relationship Type="http://schemas.openxmlformats.org/officeDocument/2006/relationships/slide" Target="/ppt/slides/slide4.xml" Id="R16c6801172b1444a" /><Relationship Type="http://schemas.openxmlformats.org/officeDocument/2006/relationships/slide" Target="/ppt/slides/slide5.xml" Id="R1339cc2b08534c1b" /><Relationship Type="http://schemas.openxmlformats.org/officeDocument/2006/relationships/slide" Target="/ppt/slides/slide6.xml" Id="R0a6f303e07464b0c" /><Relationship Type="http://schemas.openxmlformats.org/officeDocument/2006/relationships/slide" Target="/ppt/slides/slide7.xml" Id="Raf74c0c6e84445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e3e1a55a7d44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2d99e00a8438c" /><Relationship Type="http://schemas.openxmlformats.org/officeDocument/2006/relationships/theme" Target="/ppt/slideMasters/theme/theme1.xml" Id="R85f6d38c92844c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62d99e00a843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9784de9ca45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ffb045a06143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b8eca4d3a14f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65c4974744b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9d38175de41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381d3bb6574f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39daaa4294a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BEERENBERG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BEERENBERG INDUSTRI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147 659 000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6 875 000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5 305 000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5 468 000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77 188 000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BEERENBERG SERVICES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Lundedalen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3940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91 40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post@bouvetindustries.com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www.beerenberg.com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974 472 902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