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ec630e4b4a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f211a2eaea4474"/>
  </p:sldMasterIdLst>
  <p:sldIdLst>
    <p:sldId xmlns:r="http://schemas.openxmlformats.org/officeDocument/2006/relationships" id="256" r:id="Rfbebdca9ef764c45"/>
    <p:sldId xmlns:r="http://schemas.openxmlformats.org/officeDocument/2006/relationships" id="257" r:id="R66a84c70e4cc4bbf"/>
    <p:sldId xmlns:r="http://schemas.openxmlformats.org/officeDocument/2006/relationships" id="258" r:id="Redf316ab3e5a408f"/>
    <p:sldId xmlns:r="http://schemas.openxmlformats.org/officeDocument/2006/relationships" id="259" r:id="R833dceb271c2416a"/>
    <p:sldId xmlns:r="http://schemas.openxmlformats.org/officeDocument/2006/relationships" id="260" r:id="Rb26823be7d4a41f9"/>
    <p:sldId xmlns:r="http://schemas.openxmlformats.org/officeDocument/2006/relationships" id="261" r:id="Rbf85214edf354b77"/>
    <p:sldId xmlns:r="http://schemas.openxmlformats.org/officeDocument/2006/relationships" id="262" r:id="R59ba2be539794a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211a2eaea4474" /><Relationship Type="http://schemas.openxmlformats.org/officeDocument/2006/relationships/slide" Target="/ppt/slides/slide1.xml" Id="Rfbebdca9ef764c45" /><Relationship Type="http://schemas.openxmlformats.org/officeDocument/2006/relationships/slide" Target="/ppt/slides/slide2.xml" Id="R66a84c70e4cc4bbf" /><Relationship Type="http://schemas.openxmlformats.org/officeDocument/2006/relationships/slide" Target="/ppt/slides/slide3.xml" Id="Redf316ab3e5a408f" /><Relationship Type="http://schemas.openxmlformats.org/officeDocument/2006/relationships/slide" Target="/ppt/slides/slide4.xml" Id="R833dceb271c2416a" /><Relationship Type="http://schemas.openxmlformats.org/officeDocument/2006/relationships/slide" Target="/ppt/slides/slide5.xml" Id="Rb26823be7d4a41f9" /><Relationship Type="http://schemas.openxmlformats.org/officeDocument/2006/relationships/slide" Target="/ppt/slides/slide6.xml" Id="Rbf85214edf354b77" /><Relationship Type="http://schemas.openxmlformats.org/officeDocument/2006/relationships/slide" Target="/ppt/slides/slide7.xml" Id="R59ba2be539794a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edc901289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2a5b0c619431d" /><Relationship Type="http://schemas.openxmlformats.org/officeDocument/2006/relationships/theme" Target="/ppt/slideMasters/theme/theme1.xml" Id="Rb90c58b2a0da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e2a5b0c61943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632618afd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6e1d74940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21c3fa0c9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c5abbaeee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024ea86974e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81ee332994a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f59cdf8e9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