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dd7574b8243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b518886c394d68"/>
  </p:sldMasterIdLst>
  <p:sldIdLst>
    <p:sldId xmlns:r="http://schemas.openxmlformats.org/officeDocument/2006/relationships" id="256" r:id="Ra89ea3456cb8429a"/>
    <p:sldId xmlns:r="http://schemas.openxmlformats.org/officeDocument/2006/relationships" id="257" r:id="R229f272dcb4d46c4"/>
    <p:sldId xmlns:r="http://schemas.openxmlformats.org/officeDocument/2006/relationships" id="258" r:id="R97df0918ac7c4650"/>
    <p:sldId xmlns:r="http://schemas.openxmlformats.org/officeDocument/2006/relationships" id="259" r:id="R26f8954751244c65"/>
    <p:sldId xmlns:r="http://schemas.openxmlformats.org/officeDocument/2006/relationships" id="260" r:id="R4b532a405d2f46bb"/>
    <p:sldId xmlns:r="http://schemas.openxmlformats.org/officeDocument/2006/relationships" id="261" r:id="R866ad27cfb88443e"/>
    <p:sldId xmlns:r="http://schemas.openxmlformats.org/officeDocument/2006/relationships" id="262" r:id="R6d01ac826787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518886c394d68" /><Relationship Type="http://schemas.openxmlformats.org/officeDocument/2006/relationships/slide" Target="/ppt/slides/slide1.xml" Id="Ra89ea3456cb8429a" /><Relationship Type="http://schemas.openxmlformats.org/officeDocument/2006/relationships/slide" Target="/ppt/slides/slide2.xml" Id="R229f272dcb4d46c4" /><Relationship Type="http://schemas.openxmlformats.org/officeDocument/2006/relationships/slide" Target="/ppt/slides/slide3.xml" Id="R97df0918ac7c4650" /><Relationship Type="http://schemas.openxmlformats.org/officeDocument/2006/relationships/slide" Target="/ppt/slides/slide4.xml" Id="R26f8954751244c65" /><Relationship Type="http://schemas.openxmlformats.org/officeDocument/2006/relationships/slide" Target="/ppt/slides/slide5.xml" Id="R4b532a405d2f46bb" /><Relationship Type="http://schemas.openxmlformats.org/officeDocument/2006/relationships/slide" Target="/ppt/slides/slide6.xml" Id="R866ad27cfb88443e" /><Relationship Type="http://schemas.openxmlformats.org/officeDocument/2006/relationships/slide" Target="/ppt/slides/slide7.xml" Id="R6d01ac826787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0c8e8fd794f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6b56308784ad0" /><Relationship Type="http://schemas.openxmlformats.org/officeDocument/2006/relationships/theme" Target="/ppt/slideMasters/theme/theme1.xml" Id="Rdc4224c322304c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6b5630878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bfca387f8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622077437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9bf60063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d05e74ec9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755c63603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38bc0df3d45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a0e4c779d46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HALVORSENS ELEKTRO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−1 678 149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6 920 287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ASBJØRN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HOLTEN KEN SIGURD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ROGER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Komsaveien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9511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ehalvorsenelektro.no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974 476 312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HALVORSENS ELEKTRO AS</a:t>
            </a:r>
          </a:p>
        </p:txBody>
      </p:sp>
    </p:spTree>
  </p:cSld>
  <p:clrMapOvr>
    <a:masterClrMapping xmlns:a="http://schemas.openxmlformats.org/drawingml/2006/main"/>
  </p:clrMapOvr>
</p:sld>
</file>