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319319b7a964f5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50ef2bec3ec42ea"/>
  </p:sldMasterIdLst>
  <p:sldIdLst>
    <p:sldId xmlns:r="http://schemas.openxmlformats.org/officeDocument/2006/relationships" id="256" r:id="Rd974ff8e298d46a8"/>
    <p:sldId xmlns:r="http://schemas.openxmlformats.org/officeDocument/2006/relationships" id="257" r:id="R5298aacf0d024715"/>
    <p:sldId xmlns:r="http://schemas.openxmlformats.org/officeDocument/2006/relationships" id="258" r:id="R658534efbd1d4a0a"/>
    <p:sldId xmlns:r="http://schemas.openxmlformats.org/officeDocument/2006/relationships" id="259" r:id="Re2746cfe7a30421e"/>
    <p:sldId xmlns:r="http://schemas.openxmlformats.org/officeDocument/2006/relationships" id="260" r:id="Re2dad660619a48c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0ef2bec3ec42ea" /><Relationship Type="http://schemas.openxmlformats.org/officeDocument/2006/relationships/slide" Target="/ppt/slides/slide1.xml" Id="Rd974ff8e298d46a8" /><Relationship Type="http://schemas.openxmlformats.org/officeDocument/2006/relationships/slide" Target="/ppt/slides/slide2.xml" Id="R5298aacf0d024715" /><Relationship Type="http://schemas.openxmlformats.org/officeDocument/2006/relationships/slide" Target="/ppt/slides/slide3.xml" Id="R658534efbd1d4a0a" /><Relationship Type="http://schemas.openxmlformats.org/officeDocument/2006/relationships/slide" Target="/ppt/slides/slide4.xml" Id="Re2746cfe7a30421e" /><Relationship Type="http://schemas.openxmlformats.org/officeDocument/2006/relationships/slide" Target="/ppt/slides/slide5.xml" Id="Re2dad660619a48c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0c451de65d4f2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3b72d4b6124814" /><Relationship Type="http://schemas.openxmlformats.org/officeDocument/2006/relationships/theme" Target="/ppt/slideMasters/theme/theme1.xml" Id="R9ddf9903292249d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e3b72d4b612481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2ce55c9d5d404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592d9de0e740d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a60e33787e4ef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c4f59ef6f4421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60c551b2cb43d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GRØTAN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GRØTAN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GRØTAN EIENDOM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GRØTAN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GRØTAN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GRØTAN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974 483 521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GRØTAN EIENDOM AS</a:t>
            </a:r>
          </a:p>
        </p:txBody>
      </p:sp>
    </p:spTree>
  </p:cSld>
  <p:clrMapOvr>
    <a:masterClrMapping xmlns:a="http://schemas.openxmlformats.org/drawingml/2006/main"/>
  </p:clrMapOvr>
</p:sld>
</file>