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3faa89f88b4a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ab53b5a42e4f3f"/>
  </p:sldMasterIdLst>
  <p:sldIdLst>
    <p:sldId xmlns:r="http://schemas.openxmlformats.org/officeDocument/2006/relationships" id="256" r:id="R8d1744a864794f18"/>
    <p:sldId xmlns:r="http://schemas.openxmlformats.org/officeDocument/2006/relationships" id="257" r:id="R55c36a9d4f7643d7"/>
    <p:sldId xmlns:r="http://schemas.openxmlformats.org/officeDocument/2006/relationships" id="258" r:id="R8734cd2bfd4a4cd7"/>
    <p:sldId xmlns:r="http://schemas.openxmlformats.org/officeDocument/2006/relationships" id="259" r:id="R9fcfdfdd2ce74908"/>
    <p:sldId xmlns:r="http://schemas.openxmlformats.org/officeDocument/2006/relationships" id="260" r:id="R9176aa7940c4419f"/>
    <p:sldId xmlns:r="http://schemas.openxmlformats.org/officeDocument/2006/relationships" id="261" r:id="R71e99b545b344fda"/>
    <p:sldId xmlns:r="http://schemas.openxmlformats.org/officeDocument/2006/relationships" id="262" r:id="R5f9c133f3a7942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ab53b5a42e4f3f" /><Relationship Type="http://schemas.openxmlformats.org/officeDocument/2006/relationships/slide" Target="/ppt/slides/slide1.xml" Id="R8d1744a864794f18" /><Relationship Type="http://schemas.openxmlformats.org/officeDocument/2006/relationships/slide" Target="/ppt/slides/slide2.xml" Id="R55c36a9d4f7643d7" /><Relationship Type="http://schemas.openxmlformats.org/officeDocument/2006/relationships/slide" Target="/ppt/slides/slide3.xml" Id="R8734cd2bfd4a4cd7" /><Relationship Type="http://schemas.openxmlformats.org/officeDocument/2006/relationships/slide" Target="/ppt/slides/slide4.xml" Id="R9fcfdfdd2ce74908" /><Relationship Type="http://schemas.openxmlformats.org/officeDocument/2006/relationships/slide" Target="/ppt/slides/slide5.xml" Id="R9176aa7940c4419f" /><Relationship Type="http://schemas.openxmlformats.org/officeDocument/2006/relationships/slide" Target="/ppt/slides/slide6.xml" Id="R71e99b545b344fda" /><Relationship Type="http://schemas.openxmlformats.org/officeDocument/2006/relationships/slide" Target="/ppt/slides/slide7.xml" Id="R5f9c133f3a7942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8ef1686b6246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32ec1dd4545ad" /><Relationship Type="http://schemas.openxmlformats.org/officeDocument/2006/relationships/theme" Target="/ppt/slideMasters/theme/theme1.xml" Id="R8f6fc3b8b80540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b32ec1dd4545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2e320659948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2923be813847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7609af06047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c83c8abcf44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869fe58c146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b55c767b147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d4c89b00b4a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DALE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DALE RØR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45 588 037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−403 035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−103 777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14 958 806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23 398 940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 HOLDING AS  –  98,0 %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ALBERT NILSEN FAGERLID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firmapost@dale-ror.no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974 527 413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RØR AS</a:t>
            </a:r>
          </a:p>
        </p:txBody>
      </p:sp>
    </p:spTree>
  </p:cSld>
  <p:clrMapOvr>
    <a:masterClrMapping xmlns:a="http://schemas.openxmlformats.org/drawingml/2006/main"/>
  </p:clrMapOvr>
</p:sld>
</file>