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997c5102693470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644bbf64edc4292"/>
  </p:sldMasterIdLst>
  <p:sldIdLst>
    <p:sldId xmlns:r="http://schemas.openxmlformats.org/officeDocument/2006/relationships" id="256" r:id="Rcffa0ffad77c48a7"/>
    <p:sldId xmlns:r="http://schemas.openxmlformats.org/officeDocument/2006/relationships" id="257" r:id="R52396489885941ee"/>
    <p:sldId xmlns:r="http://schemas.openxmlformats.org/officeDocument/2006/relationships" id="258" r:id="Rc3372e43b045489e"/>
    <p:sldId xmlns:r="http://schemas.openxmlformats.org/officeDocument/2006/relationships" id="259" r:id="R88a42f918df04e35"/>
    <p:sldId xmlns:r="http://schemas.openxmlformats.org/officeDocument/2006/relationships" id="260" r:id="R041f9e59448a4c3b"/>
    <p:sldId xmlns:r="http://schemas.openxmlformats.org/officeDocument/2006/relationships" id="261" r:id="R6d80c7fbd8374684"/>
    <p:sldId xmlns:r="http://schemas.openxmlformats.org/officeDocument/2006/relationships" id="262" r:id="R66a5b6e8a7aa4b3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644bbf64edc4292" /><Relationship Type="http://schemas.openxmlformats.org/officeDocument/2006/relationships/slide" Target="/ppt/slides/slide1.xml" Id="Rcffa0ffad77c48a7" /><Relationship Type="http://schemas.openxmlformats.org/officeDocument/2006/relationships/slide" Target="/ppt/slides/slide2.xml" Id="R52396489885941ee" /><Relationship Type="http://schemas.openxmlformats.org/officeDocument/2006/relationships/slide" Target="/ppt/slides/slide3.xml" Id="Rc3372e43b045489e" /><Relationship Type="http://schemas.openxmlformats.org/officeDocument/2006/relationships/slide" Target="/ppt/slides/slide4.xml" Id="R88a42f918df04e35" /><Relationship Type="http://schemas.openxmlformats.org/officeDocument/2006/relationships/slide" Target="/ppt/slides/slide5.xml" Id="R041f9e59448a4c3b" /><Relationship Type="http://schemas.openxmlformats.org/officeDocument/2006/relationships/slide" Target="/ppt/slides/slide6.xml" Id="R6d80c7fbd8374684" /><Relationship Type="http://schemas.openxmlformats.org/officeDocument/2006/relationships/slide" Target="/ppt/slides/slide7.xml" Id="R66a5b6e8a7aa4b3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4f82a5b3203402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99577f67bc4fc8" /><Relationship Type="http://schemas.openxmlformats.org/officeDocument/2006/relationships/theme" Target="/ppt/slideMasters/theme/theme1.xml" Id="Rd45f3ac2a6a3419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299577f67bc4fc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e892fbe03f44c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bf391d4c84452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bba306b4f64d4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cd976c3673410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7add21ea7340b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b04548801f4b8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ffaef8e260480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DALE RØR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DALE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DALE RØR AS ble etablert [år] og holder til i Førde.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DALE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DALE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DALE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40 851 954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1 606 586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1 434 917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15 062 583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25 193 121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DALE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DALE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Flovegen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6800 Førde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firmapost@dale-ror.no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974 527 413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DALE RØR AS</a:t>
            </a:r>
          </a:p>
        </p:txBody>
      </p:sp>
    </p:spTree>
  </p:cSld>
  <p:clrMapOvr>
    <a:masterClrMapping xmlns:a="http://schemas.openxmlformats.org/drawingml/2006/main"/>
  </p:clrMapOvr>
</p:sld>
</file>