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f5f20a5d99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cddf7c1114a2f"/>
  </p:sldMasterIdLst>
  <p:sldIdLst>
    <p:sldId xmlns:r="http://schemas.openxmlformats.org/officeDocument/2006/relationships" id="256" r:id="R06e6bebabe264943"/>
    <p:sldId xmlns:r="http://schemas.openxmlformats.org/officeDocument/2006/relationships" id="257" r:id="R1f1b1b0331c5449f"/>
    <p:sldId xmlns:r="http://schemas.openxmlformats.org/officeDocument/2006/relationships" id="258" r:id="R9a12229ea396415b"/>
    <p:sldId xmlns:r="http://schemas.openxmlformats.org/officeDocument/2006/relationships" id="259" r:id="R2be2cdad169f48a1"/>
    <p:sldId xmlns:r="http://schemas.openxmlformats.org/officeDocument/2006/relationships" id="260" r:id="R0fecfb9a421a4e70"/>
    <p:sldId xmlns:r="http://schemas.openxmlformats.org/officeDocument/2006/relationships" id="261" r:id="R23d4ae2f055e4dd5"/>
    <p:sldId xmlns:r="http://schemas.openxmlformats.org/officeDocument/2006/relationships" id="262" r:id="Rb583976fb7d7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cddf7c1114a2f" /><Relationship Type="http://schemas.openxmlformats.org/officeDocument/2006/relationships/slide" Target="/ppt/slides/slide1.xml" Id="R06e6bebabe264943" /><Relationship Type="http://schemas.openxmlformats.org/officeDocument/2006/relationships/slide" Target="/ppt/slides/slide2.xml" Id="R1f1b1b0331c5449f" /><Relationship Type="http://schemas.openxmlformats.org/officeDocument/2006/relationships/slide" Target="/ppt/slides/slide3.xml" Id="R9a12229ea396415b" /><Relationship Type="http://schemas.openxmlformats.org/officeDocument/2006/relationships/slide" Target="/ppt/slides/slide4.xml" Id="R2be2cdad169f48a1" /><Relationship Type="http://schemas.openxmlformats.org/officeDocument/2006/relationships/slide" Target="/ppt/slides/slide5.xml" Id="R0fecfb9a421a4e70" /><Relationship Type="http://schemas.openxmlformats.org/officeDocument/2006/relationships/slide" Target="/ppt/slides/slide6.xml" Id="R23d4ae2f055e4dd5" /><Relationship Type="http://schemas.openxmlformats.org/officeDocument/2006/relationships/slide" Target="/ppt/slides/slide7.xml" Id="Rb583976fb7d7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b0d4302b842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27acd4a814a02" /><Relationship Type="http://schemas.openxmlformats.org/officeDocument/2006/relationships/theme" Target="/ppt/slideMasters/theme/theme1.xml" Id="R16cfa2eefe7940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927acd4a814a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8bd2f102a44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c290e65b541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9c63e5637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076c6269e4b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9e273f695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aaa7fb49f43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065dbd13b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