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6956ffcf43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2923c4f6f4c73"/>
  </p:sldMasterIdLst>
  <p:sldIdLst>
    <p:sldId xmlns:r="http://schemas.openxmlformats.org/officeDocument/2006/relationships" id="256" r:id="R4bafbfc0d3134b23"/>
    <p:sldId xmlns:r="http://schemas.openxmlformats.org/officeDocument/2006/relationships" id="257" r:id="R92fd735b8c2f4b63"/>
    <p:sldId xmlns:r="http://schemas.openxmlformats.org/officeDocument/2006/relationships" id="258" r:id="Rb7b096b66365449c"/>
    <p:sldId xmlns:r="http://schemas.openxmlformats.org/officeDocument/2006/relationships" id="259" r:id="R99d0e3a7a271427d"/>
    <p:sldId xmlns:r="http://schemas.openxmlformats.org/officeDocument/2006/relationships" id="260" r:id="Rc16914a4cc864014"/>
    <p:sldId xmlns:r="http://schemas.openxmlformats.org/officeDocument/2006/relationships" id="261" r:id="R008dab36334a4099"/>
    <p:sldId xmlns:r="http://schemas.openxmlformats.org/officeDocument/2006/relationships" id="262" r:id="R1ea8dd91d1ee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2923c4f6f4c73" /><Relationship Type="http://schemas.openxmlformats.org/officeDocument/2006/relationships/slide" Target="/ppt/slides/slide1.xml" Id="R4bafbfc0d3134b23" /><Relationship Type="http://schemas.openxmlformats.org/officeDocument/2006/relationships/slide" Target="/ppt/slides/slide2.xml" Id="R92fd735b8c2f4b63" /><Relationship Type="http://schemas.openxmlformats.org/officeDocument/2006/relationships/slide" Target="/ppt/slides/slide3.xml" Id="Rb7b096b66365449c" /><Relationship Type="http://schemas.openxmlformats.org/officeDocument/2006/relationships/slide" Target="/ppt/slides/slide4.xml" Id="R99d0e3a7a271427d" /><Relationship Type="http://schemas.openxmlformats.org/officeDocument/2006/relationships/slide" Target="/ppt/slides/slide5.xml" Id="Rc16914a4cc864014" /><Relationship Type="http://schemas.openxmlformats.org/officeDocument/2006/relationships/slide" Target="/ppt/slides/slide6.xml" Id="R008dab36334a4099" /><Relationship Type="http://schemas.openxmlformats.org/officeDocument/2006/relationships/slide" Target="/ppt/slides/slide7.xml" Id="R1ea8dd91d1ee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25f632a10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da83efa04bf5" /><Relationship Type="http://schemas.openxmlformats.org/officeDocument/2006/relationships/theme" Target="/ppt/slideMasters/theme/theme1.xml" Id="Rbc39c127ca56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6da83efa0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aea64efa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f310495ce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2840da553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31e8b21df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36de45df2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8f246d6142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e8ba8f7fe4b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