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c664489b2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3aeeeb1b942fe"/>
  </p:sldMasterIdLst>
  <p:sldIdLst>
    <p:sldId xmlns:r="http://schemas.openxmlformats.org/officeDocument/2006/relationships" id="256" r:id="Rf3fd89791f264751"/>
    <p:sldId xmlns:r="http://schemas.openxmlformats.org/officeDocument/2006/relationships" id="257" r:id="R4afa52aa7ee64782"/>
    <p:sldId xmlns:r="http://schemas.openxmlformats.org/officeDocument/2006/relationships" id="258" r:id="R4facbc4ec1874065"/>
    <p:sldId xmlns:r="http://schemas.openxmlformats.org/officeDocument/2006/relationships" id="259" r:id="R7cbca6f0fadd45aa"/>
    <p:sldId xmlns:r="http://schemas.openxmlformats.org/officeDocument/2006/relationships" id="260" r:id="Reb4c43411d7d4b60"/>
    <p:sldId xmlns:r="http://schemas.openxmlformats.org/officeDocument/2006/relationships" id="261" r:id="R1ca5b4e5accf48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3aeeeb1b942fe" /><Relationship Type="http://schemas.openxmlformats.org/officeDocument/2006/relationships/slide" Target="/ppt/slides/slide1.xml" Id="Rf3fd89791f264751" /><Relationship Type="http://schemas.openxmlformats.org/officeDocument/2006/relationships/slide" Target="/ppt/slides/slide2.xml" Id="R4afa52aa7ee64782" /><Relationship Type="http://schemas.openxmlformats.org/officeDocument/2006/relationships/slide" Target="/ppt/slides/slide3.xml" Id="R4facbc4ec1874065" /><Relationship Type="http://schemas.openxmlformats.org/officeDocument/2006/relationships/slide" Target="/ppt/slides/slide4.xml" Id="R7cbca6f0fadd45aa" /><Relationship Type="http://schemas.openxmlformats.org/officeDocument/2006/relationships/slide" Target="/ppt/slides/slide5.xml" Id="Reb4c43411d7d4b60" /><Relationship Type="http://schemas.openxmlformats.org/officeDocument/2006/relationships/slide" Target="/ppt/slides/slide6.xml" Id="R1ca5b4e5accf48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2b892ecd143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38bb737c341be" /><Relationship Type="http://schemas.openxmlformats.org/officeDocument/2006/relationships/theme" Target="/ppt/slideMasters/theme/theme1.xml" Id="R5caa52419c31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38bb737c341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1da4b6516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556d0187745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d67ceb79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5dfb1446b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2a63d68f545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a8b3c08147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