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e46b737b6146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6b54b2262d47b0"/>
  </p:sldMasterIdLst>
  <p:sldIdLst>
    <p:sldId xmlns:r="http://schemas.openxmlformats.org/officeDocument/2006/relationships" id="256" r:id="R31c35960dc534275"/>
    <p:sldId xmlns:r="http://schemas.openxmlformats.org/officeDocument/2006/relationships" id="257" r:id="R5d85f7cbc830438a"/>
    <p:sldId xmlns:r="http://schemas.openxmlformats.org/officeDocument/2006/relationships" id="258" r:id="Rb5c3ada568ad4592"/>
    <p:sldId xmlns:r="http://schemas.openxmlformats.org/officeDocument/2006/relationships" id="259" r:id="R1053cd8b64ac4562"/>
    <p:sldId xmlns:r="http://schemas.openxmlformats.org/officeDocument/2006/relationships" id="260" r:id="R66d4621f674848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6b54b2262d47b0" /><Relationship Type="http://schemas.openxmlformats.org/officeDocument/2006/relationships/slide" Target="/ppt/slides/slide1.xml" Id="R31c35960dc534275" /><Relationship Type="http://schemas.openxmlformats.org/officeDocument/2006/relationships/slide" Target="/ppt/slides/slide2.xml" Id="R5d85f7cbc830438a" /><Relationship Type="http://schemas.openxmlformats.org/officeDocument/2006/relationships/slide" Target="/ppt/slides/slide3.xml" Id="Rb5c3ada568ad4592" /><Relationship Type="http://schemas.openxmlformats.org/officeDocument/2006/relationships/slide" Target="/ppt/slides/slide4.xml" Id="R1053cd8b64ac4562" /><Relationship Type="http://schemas.openxmlformats.org/officeDocument/2006/relationships/slide" Target="/ppt/slides/slide5.xml" Id="R66d4621f674848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4f2bbc2bbe4e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edf9193164b0a" /><Relationship Type="http://schemas.openxmlformats.org/officeDocument/2006/relationships/theme" Target="/ppt/slideMasters/theme/theme1.xml" Id="Rf09e7eec4bfa4c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3edf9193164b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ffdba9af24d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63ea535fb40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4c9bf063840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adb9f295f44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5de27c30649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TYNSET KOMMUNE OPPVEKST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TYNSET KOMMUNE OPPVEKST ble etablert [år] og holder til i Tynset.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2500 Tynset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974 635 763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