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3d0e2e78d84b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8ad3abdee5485c"/>
  </p:sldMasterIdLst>
  <p:sldIdLst>
    <p:sldId xmlns:r="http://schemas.openxmlformats.org/officeDocument/2006/relationships" id="256" r:id="R2311a8e38843429b"/>
    <p:sldId xmlns:r="http://schemas.openxmlformats.org/officeDocument/2006/relationships" id="257" r:id="Rd28033f1f1464ba0"/>
    <p:sldId xmlns:r="http://schemas.openxmlformats.org/officeDocument/2006/relationships" id="258" r:id="R65840a27b9074dd0"/>
    <p:sldId xmlns:r="http://schemas.openxmlformats.org/officeDocument/2006/relationships" id="259" r:id="R587b739766f242f7"/>
    <p:sldId xmlns:r="http://schemas.openxmlformats.org/officeDocument/2006/relationships" id="260" r:id="R7014b824e3874d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8ad3abdee5485c" /><Relationship Type="http://schemas.openxmlformats.org/officeDocument/2006/relationships/slide" Target="/ppt/slides/slide1.xml" Id="R2311a8e38843429b" /><Relationship Type="http://schemas.openxmlformats.org/officeDocument/2006/relationships/slide" Target="/ppt/slides/slide2.xml" Id="Rd28033f1f1464ba0" /><Relationship Type="http://schemas.openxmlformats.org/officeDocument/2006/relationships/slide" Target="/ppt/slides/slide3.xml" Id="R65840a27b9074dd0" /><Relationship Type="http://schemas.openxmlformats.org/officeDocument/2006/relationships/slide" Target="/ppt/slides/slide4.xml" Id="R587b739766f242f7" /><Relationship Type="http://schemas.openxmlformats.org/officeDocument/2006/relationships/slide" Target="/ppt/slides/slide5.xml" Id="R7014b824e3874d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729db95b9c4b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da2ec712b74538" /><Relationship Type="http://schemas.openxmlformats.org/officeDocument/2006/relationships/theme" Target="/ppt/slideMasters/theme/theme1.xml" Id="R420951f4b20b4b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da2ec712b745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42a3fd1ac049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593b887d1446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6d53a695904f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506cd95c044d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27e766286c40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KOMMUNE BYRÅDSAVDELING FOR BYUTVIKLING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KOMMUNE BYRÅDSAVDELING FOR BYUTVIKLING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KOMMUNE BYRÅDSAVDELING FOR BYUTVIKLING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KOMMUNE BYRÅDSAVDELING FOR BYUTVIKLING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KOMMUNE BYRÅDSAVDELING FOR BYUTVIKLING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KOMMUNE BYRÅDSAVDELING FOR BYUTVIKLING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Rådhuset, Rådhusplassen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0037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postmottak@byr.oslo.kommune.no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974 770 482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KOMMUNE BYRÅDSAVDELING FOR BYUTVIKLING</a:t>
            </a:r>
          </a:p>
        </p:txBody>
      </p:sp>
    </p:spTree>
  </p:cSld>
  <p:clrMapOvr>
    <a:masterClrMapping xmlns:a="http://schemas.openxmlformats.org/drawingml/2006/main"/>
  </p:clrMapOvr>
</p:sld>
</file>