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7faf62ddb04b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3aa6c7331c4b96"/>
  </p:sldMasterIdLst>
  <p:sldIdLst>
    <p:sldId xmlns:r="http://schemas.openxmlformats.org/officeDocument/2006/relationships" id="256" r:id="Rf3c4eb30a4244c4b"/>
    <p:sldId xmlns:r="http://schemas.openxmlformats.org/officeDocument/2006/relationships" id="257" r:id="R68775303bce94305"/>
    <p:sldId xmlns:r="http://schemas.openxmlformats.org/officeDocument/2006/relationships" id="258" r:id="Rc67820af04f04951"/>
    <p:sldId xmlns:r="http://schemas.openxmlformats.org/officeDocument/2006/relationships" id="259" r:id="R4cfa2b3b06d24601"/>
    <p:sldId xmlns:r="http://schemas.openxmlformats.org/officeDocument/2006/relationships" id="260" r:id="Rfb8b3ec0ad3d40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3aa6c7331c4b96" /><Relationship Type="http://schemas.openxmlformats.org/officeDocument/2006/relationships/slide" Target="/ppt/slides/slide1.xml" Id="Rf3c4eb30a4244c4b" /><Relationship Type="http://schemas.openxmlformats.org/officeDocument/2006/relationships/slide" Target="/ppt/slides/slide2.xml" Id="R68775303bce94305" /><Relationship Type="http://schemas.openxmlformats.org/officeDocument/2006/relationships/slide" Target="/ppt/slides/slide3.xml" Id="Rc67820af04f04951" /><Relationship Type="http://schemas.openxmlformats.org/officeDocument/2006/relationships/slide" Target="/ppt/slides/slide4.xml" Id="R4cfa2b3b06d24601" /><Relationship Type="http://schemas.openxmlformats.org/officeDocument/2006/relationships/slide" Target="/ppt/slides/slide5.xml" Id="Rfb8b3ec0ad3d40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1db97aae5546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e948f2a814b94" /><Relationship Type="http://schemas.openxmlformats.org/officeDocument/2006/relationships/theme" Target="/ppt/slideMasters/theme/theme1.xml" Id="R424ed970f7f640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2e948f2a814b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5251af96f49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e406f789f43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0a1940ac84a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cb16ec26249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e48001dc948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GRONG KOMMUNE ADMINISTRATIV AVDELING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GRONG KOMMUNE ADMINISTRATIV AVDELING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974 782 421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