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a6cbf1660e43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bff4a66404337"/>
  </p:sldMasterIdLst>
  <p:sldIdLst>
    <p:sldId xmlns:r="http://schemas.openxmlformats.org/officeDocument/2006/relationships" id="256" r:id="Rf043426c586d4898"/>
    <p:sldId xmlns:r="http://schemas.openxmlformats.org/officeDocument/2006/relationships" id="257" r:id="Rd0b4cc0b93104f50"/>
    <p:sldId xmlns:r="http://schemas.openxmlformats.org/officeDocument/2006/relationships" id="258" r:id="R8c13b5db7ab747cd"/>
    <p:sldId xmlns:r="http://schemas.openxmlformats.org/officeDocument/2006/relationships" id="259" r:id="R0fb2dfd3bdba4e7b"/>
    <p:sldId xmlns:r="http://schemas.openxmlformats.org/officeDocument/2006/relationships" id="260" r:id="R5742076f2fd946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bff4a66404337" /><Relationship Type="http://schemas.openxmlformats.org/officeDocument/2006/relationships/slide" Target="/ppt/slides/slide1.xml" Id="Rf043426c586d4898" /><Relationship Type="http://schemas.openxmlformats.org/officeDocument/2006/relationships/slide" Target="/ppt/slides/slide2.xml" Id="Rd0b4cc0b93104f50" /><Relationship Type="http://schemas.openxmlformats.org/officeDocument/2006/relationships/slide" Target="/ppt/slides/slide3.xml" Id="R8c13b5db7ab747cd" /><Relationship Type="http://schemas.openxmlformats.org/officeDocument/2006/relationships/slide" Target="/ppt/slides/slide4.xml" Id="R0fb2dfd3bdba4e7b" /><Relationship Type="http://schemas.openxmlformats.org/officeDocument/2006/relationships/slide" Target="/ppt/slides/slide5.xml" Id="R5742076f2fd946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7f9a6a97a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f9d7d584b424d" /><Relationship Type="http://schemas.openxmlformats.org/officeDocument/2006/relationships/theme" Target="/ppt/slideMasters/theme/theme1.xml" Id="R7430af926a08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ef9d7d584b42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20c47636448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3bafa497c4c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6ab4306f04c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657d941d9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12dd55f6e4f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DATAFAGSKOLEN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DATAFAGSKOLEN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DATAFAGSKOLEN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DATAFAGSKOLEN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DATAFAGSKOLEN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DATAFAGSKOLEN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DATAFAGSKOLEN AS</a:t>
            </a:r>
          </a:p>
        </p:txBody>
      </p:sp>
    </p:spTree>
  </p:cSld>
  <p:clrMapOvr>
    <a:masterClrMapping xmlns:a="http://schemas.openxmlformats.org/drawingml/2006/main"/>
  </p:clrMapOvr>
</p:sld>
</file>