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6c543455f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ef5c5b90f4bd3"/>
  </p:sldMasterIdLst>
  <p:sldIdLst>
    <p:sldId xmlns:r="http://schemas.openxmlformats.org/officeDocument/2006/relationships" id="256" r:id="R32c3ba3c16884dd7"/>
    <p:sldId xmlns:r="http://schemas.openxmlformats.org/officeDocument/2006/relationships" id="257" r:id="R322c8b68b21341d9"/>
    <p:sldId xmlns:r="http://schemas.openxmlformats.org/officeDocument/2006/relationships" id="258" r:id="Rc64b43c854e8493c"/>
    <p:sldId xmlns:r="http://schemas.openxmlformats.org/officeDocument/2006/relationships" id="259" r:id="Rad8dcac6f945425e"/>
    <p:sldId xmlns:r="http://schemas.openxmlformats.org/officeDocument/2006/relationships" id="260" r:id="R8a28d601e5f6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ef5c5b90f4bd3" /><Relationship Type="http://schemas.openxmlformats.org/officeDocument/2006/relationships/slide" Target="/ppt/slides/slide1.xml" Id="R32c3ba3c16884dd7" /><Relationship Type="http://schemas.openxmlformats.org/officeDocument/2006/relationships/slide" Target="/ppt/slides/slide2.xml" Id="R322c8b68b21341d9" /><Relationship Type="http://schemas.openxmlformats.org/officeDocument/2006/relationships/slide" Target="/ppt/slides/slide3.xml" Id="Rc64b43c854e8493c" /><Relationship Type="http://schemas.openxmlformats.org/officeDocument/2006/relationships/slide" Target="/ppt/slides/slide4.xml" Id="Rad8dcac6f945425e" /><Relationship Type="http://schemas.openxmlformats.org/officeDocument/2006/relationships/slide" Target="/ppt/slides/slide5.xml" Id="R8a28d601e5f6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5e030aca1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596045464b6a" /><Relationship Type="http://schemas.openxmlformats.org/officeDocument/2006/relationships/theme" Target="/ppt/slideMasters/theme/theme1.xml" Id="Rd2965f468a02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d59604546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2f975f12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d2ebbcc0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5124ae9a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edcbc24c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20819c46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