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ffb3c2b39940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496e9da2a14ddf"/>
  </p:sldMasterIdLst>
  <p:sldIdLst>
    <p:sldId xmlns:r="http://schemas.openxmlformats.org/officeDocument/2006/relationships" id="256" r:id="R1daa141c47ea4f84"/>
    <p:sldId xmlns:r="http://schemas.openxmlformats.org/officeDocument/2006/relationships" id="257" r:id="R20dd3fe510884d5f"/>
    <p:sldId xmlns:r="http://schemas.openxmlformats.org/officeDocument/2006/relationships" id="258" r:id="Rb87d73c59fea4dad"/>
    <p:sldId xmlns:r="http://schemas.openxmlformats.org/officeDocument/2006/relationships" id="259" r:id="R98b2863a767b41f9"/>
    <p:sldId xmlns:r="http://schemas.openxmlformats.org/officeDocument/2006/relationships" id="260" r:id="Rc48b9f7709294f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496e9da2a14ddf" /><Relationship Type="http://schemas.openxmlformats.org/officeDocument/2006/relationships/slide" Target="/ppt/slides/slide1.xml" Id="R1daa141c47ea4f84" /><Relationship Type="http://schemas.openxmlformats.org/officeDocument/2006/relationships/slide" Target="/ppt/slides/slide2.xml" Id="R20dd3fe510884d5f" /><Relationship Type="http://schemas.openxmlformats.org/officeDocument/2006/relationships/slide" Target="/ppt/slides/slide3.xml" Id="Rb87d73c59fea4dad" /><Relationship Type="http://schemas.openxmlformats.org/officeDocument/2006/relationships/slide" Target="/ppt/slides/slide4.xml" Id="R98b2863a767b41f9" /><Relationship Type="http://schemas.openxmlformats.org/officeDocument/2006/relationships/slide" Target="/ppt/slides/slide5.xml" Id="Rc48b9f7709294f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8cd543c69d4e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889f7f0754619" /><Relationship Type="http://schemas.openxmlformats.org/officeDocument/2006/relationships/theme" Target="/ppt/slideMasters/theme/theme1.xml" Id="Ra8445cdad73440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3889f7f07546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845c4e58949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de720ad4641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dc28bdc324d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a53602d3346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4a5f63dd647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HØGSKULEN I VOLDA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HØGSKULEN I VOLDA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HØGSKULEN I VOLDA ble etablert [år] og holder til i Volda.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HØGSKULEN I VOLDA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HØGSKULEN I VOLDA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HØGSKULEN I VOLDA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Joplassvegen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6103 Volda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07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postmottak@hivolda.no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www.hivolda.no/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974 809 672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HØGSKULEN I VOLDA</a:t>
            </a:r>
          </a:p>
        </p:txBody>
      </p:sp>
    </p:spTree>
  </p:cSld>
  <p:clrMapOvr>
    <a:masterClrMapping xmlns:a="http://schemas.openxmlformats.org/drawingml/2006/main"/>
  </p:clrMapOvr>
</p:sld>
</file>