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15335532e647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f596a3bb134ef2"/>
  </p:sldMasterIdLst>
  <p:sldIdLst>
    <p:sldId xmlns:r="http://schemas.openxmlformats.org/officeDocument/2006/relationships" id="256" r:id="R55fd7b31b8634f06"/>
    <p:sldId xmlns:r="http://schemas.openxmlformats.org/officeDocument/2006/relationships" id="257" r:id="R888cac9096de48c7"/>
    <p:sldId xmlns:r="http://schemas.openxmlformats.org/officeDocument/2006/relationships" id="258" r:id="Ra6f8951aac5542a0"/>
    <p:sldId xmlns:r="http://schemas.openxmlformats.org/officeDocument/2006/relationships" id="259" r:id="R3ce8c89f62244731"/>
    <p:sldId xmlns:r="http://schemas.openxmlformats.org/officeDocument/2006/relationships" id="260" r:id="R88f6ac030b594965"/>
    <p:sldId xmlns:r="http://schemas.openxmlformats.org/officeDocument/2006/relationships" id="261" r:id="R2982d4dc66774e17"/>
    <p:sldId xmlns:r="http://schemas.openxmlformats.org/officeDocument/2006/relationships" id="262" r:id="Rda56e901899943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f596a3bb134ef2" /><Relationship Type="http://schemas.openxmlformats.org/officeDocument/2006/relationships/slide" Target="/ppt/slides/slide1.xml" Id="R55fd7b31b8634f06" /><Relationship Type="http://schemas.openxmlformats.org/officeDocument/2006/relationships/slide" Target="/ppt/slides/slide2.xml" Id="R888cac9096de48c7" /><Relationship Type="http://schemas.openxmlformats.org/officeDocument/2006/relationships/slide" Target="/ppt/slides/slide3.xml" Id="Ra6f8951aac5542a0" /><Relationship Type="http://schemas.openxmlformats.org/officeDocument/2006/relationships/slide" Target="/ppt/slides/slide4.xml" Id="R3ce8c89f62244731" /><Relationship Type="http://schemas.openxmlformats.org/officeDocument/2006/relationships/slide" Target="/ppt/slides/slide5.xml" Id="R88f6ac030b594965" /><Relationship Type="http://schemas.openxmlformats.org/officeDocument/2006/relationships/slide" Target="/ppt/slides/slide6.xml" Id="R2982d4dc66774e17" /><Relationship Type="http://schemas.openxmlformats.org/officeDocument/2006/relationships/slide" Target="/ppt/slides/slide7.xml" Id="Rda56e901899943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3c7787e07f43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5b159c2254168" /><Relationship Type="http://schemas.openxmlformats.org/officeDocument/2006/relationships/theme" Target="/ppt/slideMasters/theme/theme1.xml" Id="Rab46176915f541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d5b159c22541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95f07db4c4b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633c06d714a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2135c606b47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d116c011048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0e4107c3246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4bb44ec314a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1b958dc824b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GREPA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GREPA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GREPA DRIFT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GREPA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GREPA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GREPA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3 224 296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−172 536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−193 886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−374 443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2 842 170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GREPA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KLOSS HOLD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GREPA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Sverres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5010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975 356 337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GREPA DRIFT AS</a:t>
            </a:r>
          </a:p>
        </p:txBody>
      </p:sp>
    </p:spTree>
  </p:cSld>
  <p:clrMapOvr>
    <a:masterClrMapping xmlns:a="http://schemas.openxmlformats.org/drawingml/2006/main"/>
  </p:clrMapOvr>
</p:sld>
</file>