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1df67d46c04a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d094ed137f4783"/>
  </p:sldMasterIdLst>
  <p:sldIdLst>
    <p:sldId xmlns:r="http://schemas.openxmlformats.org/officeDocument/2006/relationships" id="256" r:id="R3d0283278d4b4aea"/>
    <p:sldId xmlns:r="http://schemas.openxmlformats.org/officeDocument/2006/relationships" id="257" r:id="Rdc7f485af3e04e94"/>
    <p:sldId xmlns:r="http://schemas.openxmlformats.org/officeDocument/2006/relationships" id="258" r:id="R3043a6da0e7c4c83"/>
    <p:sldId xmlns:r="http://schemas.openxmlformats.org/officeDocument/2006/relationships" id="259" r:id="R779de974d9e84cd3"/>
    <p:sldId xmlns:r="http://schemas.openxmlformats.org/officeDocument/2006/relationships" id="260" r:id="R435b0c7775024a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d094ed137f4783" /><Relationship Type="http://schemas.openxmlformats.org/officeDocument/2006/relationships/slide" Target="/ppt/slides/slide1.xml" Id="R3d0283278d4b4aea" /><Relationship Type="http://schemas.openxmlformats.org/officeDocument/2006/relationships/slide" Target="/ppt/slides/slide2.xml" Id="Rdc7f485af3e04e94" /><Relationship Type="http://schemas.openxmlformats.org/officeDocument/2006/relationships/slide" Target="/ppt/slides/slide3.xml" Id="R3043a6da0e7c4c83" /><Relationship Type="http://schemas.openxmlformats.org/officeDocument/2006/relationships/slide" Target="/ppt/slides/slide4.xml" Id="R779de974d9e84cd3" /><Relationship Type="http://schemas.openxmlformats.org/officeDocument/2006/relationships/slide" Target="/ppt/slides/slide5.xml" Id="R435b0c7775024a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f0f629fbcd44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1297f287a4c72" /><Relationship Type="http://schemas.openxmlformats.org/officeDocument/2006/relationships/theme" Target="/ppt/slideMasters/theme/theme1.xml" Id="Rb971bf34caeb4e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01297f287a4c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61b2cf5d142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160da9b0e46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08f8c574c4e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0f6484e164b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4597a9c7648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HALIBUT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HALIBUT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HALIBUT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HALIBUT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HALIBUT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HALIBUT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975 359 050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HALIBUT AS</a:t>
            </a:r>
          </a:p>
        </p:txBody>
      </p:sp>
    </p:spTree>
  </p:cSld>
  <p:clrMapOvr>
    <a:masterClrMapping xmlns:a="http://schemas.openxmlformats.org/drawingml/2006/main"/>
  </p:clrMapOvr>
</p:sld>
</file>