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19e63d90474e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964c5318e741df"/>
  </p:sldMasterIdLst>
  <p:sldIdLst>
    <p:sldId xmlns:r="http://schemas.openxmlformats.org/officeDocument/2006/relationships" id="256" r:id="R2c901d1777f843ec"/>
    <p:sldId xmlns:r="http://schemas.openxmlformats.org/officeDocument/2006/relationships" id="257" r:id="R90e8922b78ce4990"/>
    <p:sldId xmlns:r="http://schemas.openxmlformats.org/officeDocument/2006/relationships" id="258" r:id="R3a2d768a3ef24475"/>
    <p:sldId xmlns:r="http://schemas.openxmlformats.org/officeDocument/2006/relationships" id="259" r:id="R28cda40970ef493e"/>
    <p:sldId xmlns:r="http://schemas.openxmlformats.org/officeDocument/2006/relationships" id="260" r:id="R02d7164c101040d5"/>
    <p:sldId xmlns:r="http://schemas.openxmlformats.org/officeDocument/2006/relationships" id="261" r:id="Ref9ba27809d94b27"/>
    <p:sldId xmlns:r="http://schemas.openxmlformats.org/officeDocument/2006/relationships" id="262" r:id="R323970ccc6ba4a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964c5318e741df" /><Relationship Type="http://schemas.openxmlformats.org/officeDocument/2006/relationships/slide" Target="/ppt/slides/slide1.xml" Id="R2c901d1777f843ec" /><Relationship Type="http://schemas.openxmlformats.org/officeDocument/2006/relationships/slide" Target="/ppt/slides/slide2.xml" Id="R90e8922b78ce4990" /><Relationship Type="http://schemas.openxmlformats.org/officeDocument/2006/relationships/slide" Target="/ppt/slides/slide3.xml" Id="R3a2d768a3ef24475" /><Relationship Type="http://schemas.openxmlformats.org/officeDocument/2006/relationships/slide" Target="/ppt/slides/slide4.xml" Id="R28cda40970ef493e" /><Relationship Type="http://schemas.openxmlformats.org/officeDocument/2006/relationships/slide" Target="/ppt/slides/slide5.xml" Id="R02d7164c101040d5" /><Relationship Type="http://schemas.openxmlformats.org/officeDocument/2006/relationships/slide" Target="/ppt/slides/slide6.xml" Id="Ref9ba27809d94b27" /><Relationship Type="http://schemas.openxmlformats.org/officeDocument/2006/relationships/slide" Target="/ppt/slides/slide7.xml" Id="R323970ccc6ba4a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6812dda4a84c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678d5e64e41f0" /><Relationship Type="http://schemas.openxmlformats.org/officeDocument/2006/relationships/theme" Target="/ppt/slideMasters/theme/theme1.xml" Id="R114b7cfb85b344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f678d5e64e41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262c9c2b141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63c23bbee4a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1ade9ecdb41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61fd0d81649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85822cb8a4a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3781dd99b4a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02a58d73546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INVENOR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INVENOR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150 390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432 949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451 103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INGAR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Rensmoveien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8007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52 65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975 362 949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INVENOR AS</a:t>
            </a:r>
          </a:p>
        </p:txBody>
      </p:sp>
    </p:spTree>
  </p:cSld>
  <p:clrMapOvr>
    <a:masterClrMapping xmlns:a="http://schemas.openxmlformats.org/drawingml/2006/main"/>
  </p:clrMapOvr>
</p:sld>
</file>