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4513fd77a541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f5012989a54dae"/>
  </p:sldMasterIdLst>
  <p:sldIdLst>
    <p:sldId xmlns:r="http://schemas.openxmlformats.org/officeDocument/2006/relationships" id="256" r:id="R97c09ee9a25648c6"/>
    <p:sldId xmlns:r="http://schemas.openxmlformats.org/officeDocument/2006/relationships" id="257" r:id="R16400ba1c9e543a5"/>
    <p:sldId xmlns:r="http://schemas.openxmlformats.org/officeDocument/2006/relationships" id="258" r:id="R8298bff1639044ba"/>
    <p:sldId xmlns:r="http://schemas.openxmlformats.org/officeDocument/2006/relationships" id="259" r:id="Rb86e1b8d46a446af"/>
    <p:sldId xmlns:r="http://schemas.openxmlformats.org/officeDocument/2006/relationships" id="260" r:id="R656c8db71bf64e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f5012989a54dae" /><Relationship Type="http://schemas.openxmlformats.org/officeDocument/2006/relationships/slide" Target="/ppt/slides/slide1.xml" Id="R97c09ee9a25648c6" /><Relationship Type="http://schemas.openxmlformats.org/officeDocument/2006/relationships/slide" Target="/ppt/slides/slide2.xml" Id="R16400ba1c9e543a5" /><Relationship Type="http://schemas.openxmlformats.org/officeDocument/2006/relationships/slide" Target="/ppt/slides/slide3.xml" Id="R8298bff1639044ba" /><Relationship Type="http://schemas.openxmlformats.org/officeDocument/2006/relationships/slide" Target="/ppt/slides/slide4.xml" Id="Rb86e1b8d46a446af" /><Relationship Type="http://schemas.openxmlformats.org/officeDocument/2006/relationships/slide" Target="/ppt/slides/slide5.xml" Id="R656c8db71bf64e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2b225f64ee42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27e92d39240ca" /><Relationship Type="http://schemas.openxmlformats.org/officeDocument/2006/relationships/theme" Target="/ppt/slideMasters/theme/theme1.xml" Id="Rae5be0b1f19a4d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c27e92d39240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0bcd5808b40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88c51e0dc44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167f9d0534f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99e39b17148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1a866bab845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NORYARD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NORYARD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NORYARD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NORYARD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NORYARD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NORYARD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975 373 940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NORYARD AS</a:t>
            </a:r>
          </a:p>
        </p:txBody>
      </p:sp>
    </p:spTree>
  </p:cSld>
  <p:clrMapOvr>
    <a:masterClrMapping xmlns:a="http://schemas.openxmlformats.org/drawingml/2006/main"/>
  </p:clrMapOvr>
</p:sld>
</file>