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f215c3b9e64f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3eed2138c64d83"/>
  </p:sldMasterIdLst>
  <p:sldIdLst>
    <p:sldId xmlns:r="http://schemas.openxmlformats.org/officeDocument/2006/relationships" id="256" r:id="R27e70929947845dc"/>
    <p:sldId xmlns:r="http://schemas.openxmlformats.org/officeDocument/2006/relationships" id="257" r:id="Rb4f4e22936f7467e"/>
    <p:sldId xmlns:r="http://schemas.openxmlformats.org/officeDocument/2006/relationships" id="258" r:id="Rb8098e807c7e411f"/>
    <p:sldId xmlns:r="http://schemas.openxmlformats.org/officeDocument/2006/relationships" id="259" r:id="R92ad089dd544459f"/>
    <p:sldId xmlns:r="http://schemas.openxmlformats.org/officeDocument/2006/relationships" id="260" r:id="R44c4befc0ac340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3eed2138c64d83" /><Relationship Type="http://schemas.openxmlformats.org/officeDocument/2006/relationships/slide" Target="/ppt/slides/slide1.xml" Id="R27e70929947845dc" /><Relationship Type="http://schemas.openxmlformats.org/officeDocument/2006/relationships/slide" Target="/ppt/slides/slide2.xml" Id="Rb4f4e22936f7467e" /><Relationship Type="http://schemas.openxmlformats.org/officeDocument/2006/relationships/slide" Target="/ppt/slides/slide3.xml" Id="Rb8098e807c7e411f" /><Relationship Type="http://schemas.openxmlformats.org/officeDocument/2006/relationships/slide" Target="/ppt/slides/slide4.xml" Id="R92ad089dd544459f" /><Relationship Type="http://schemas.openxmlformats.org/officeDocument/2006/relationships/slide" Target="/ppt/slides/slide5.xml" Id="R44c4befc0ac340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d5341a8af348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bd305af4fb4c13" /><Relationship Type="http://schemas.openxmlformats.org/officeDocument/2006/relationships/theme" Target="/ppt/slideMasters/theme/theme1.xml" Id="R0cd089000e0d41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bd305af4fb4c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4cc5601a514a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13f2f405564a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d2a5f43d3e4c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236964a61c4e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7c890c8fbf4f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BYGGPARTNER STIG HAVNES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BYGGPARTNER STIG HAVNES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BYGGPARTNER STIG HAVNES ble etablert [år] og holder til i Molde.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BYGGPARTNER STIG HAVNES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BYGGPARTNER STIG HAVNES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BYGGPARTNER STIG HAVNES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Tollevegen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6419 Molde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byggpartner@altiboxmail.no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975 378 845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BYGGPARTNER STIG HAVNES</a:t>
            </a:r>
          </a:p>
        </p:txBody>
      </p:sp>
    </p:spTree>
  </p:cSld>
  <p:clrMapOvr>
    <a:masterClrMapping xmlns:a="http://schemas.openxmlformats.org/drawingml/2006/main"/>
  </p:clrMapOvr>
</p:sld>
</file>