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fde040e6e147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2ef19a0994867"/>
  </p:sldMasterIdLst>
  <p:sldIdLst>
    <p:sldId xmlns:r="http://schemas.openxmlformats.org/officeDocument/2006/relationships" id="256" r:id="Re4fcb8b9ab634318"/>
    <p:sldId xmlns:r="http://schemas.openxmlformats.org/officeDocument/2006/relationships" id="257" r:id="Re7c8f313c021434d"/>
    <p:sldId xmlns:r="http://schemas.openxmlformats.org/officeDocument/2006/relationships" id="258" r:id="Rb6d0fb81146a469c"/>
    <p:sldId xmlns:r="http://schemas.openxmlformats.org/officeDocument/2006/relationships" id="259" r:id="R0e5c4aef4bb64148"/>
    <p:sldId xmlns:r="http://schemas.openxmlformats.org/officeDocument/2006/relationships" id="260" r:id="Rdcc919efc8a24b97"/>
    <p:sldId xmlns:r="http://schemas.openxmlformats.org/officeDocument/2006/relationships" id="261" r:id="R643e50124f74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2ef19a0994867" /><Relationship Type="http://schemas.openxmlformats.org/officeDocument/2006/relationships/slide" Target="/ppt/slides/slide1.xml" Id="Re4fcb8b9ab634318" /><Relationship Type="http://schemas.openxmlformats.org/officeDocument/2006/relationships/slide" Target="/ppt/slides/slide2.xml" Id="Re7c8f313c021434d" /><Relationship Type="http://schemas.openxmlformats.org/officeDocument/2006/relationships/slide" Target="/ppt/slides/slide3.xml" Id="Rb6d0fb81146a469c" /><Relationship Type="http://schemas.openxmlformats.org/officeDocument/2006/relationships/slide" Target="/ppt/slides/slide4.xml" Id="R0e5c4aef4bb64148" /><Relationship Type="http://schemas.openxmlformats.org/officeDocument/2006/relationships/slide" Target="/ppt/slides/slide5.xml" Id="Rdcc919efc8a24b97" /><Relationship Type="http://schemas.openxmlformats.org/officeDocument/2006/relationships/slide" Target="/ppt/slides/slide6.xml" Id="R643e50124f74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b6bc0ae4a46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246e055084fd4" /><Relationship Type="http://schemas.openxmlformats.org/officeDocument/2006/relationships/theme" Target="/ppt/slideMasters/theme/theme1.xml" Id="Rccb19237caaa40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e246e055084f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9c7d43ae244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b0da80a63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5b35890ba48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aebe346ee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09ac9f78744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5adaba09d4f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GJERSTAD HISTORIELAG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Kristen Strat, Verksveien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www.gjh.no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975 427 633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GJERSTAD HISTORIELAG</a:t>
            </a:r>
          </a:p>
        </p:txBody>
      </p:sp>
    </p:spTree>
  </p:cSld>
  <p:clrMapOvr>
    <a:masterClrMapping xmlns:a="http://schemas.openxmlformats.org/drawingml/2006/main"/>
  </p:clrMapOvr>
</p:sld>
</file>