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e98902a14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4d6c1677046b9"/>
  </p:sldMasterIdLst>
  <p:sldIdLst>
    <p:sldId xmlns:r="http://schemas.openxmlformats.org/officeDocument/2006/relationships" id="256" r:id="R44037b6fc231491c"/>
    <p:sldId xmlns:r="http://schemas.openxmlformats.org/officeDocument/2006/relationships" id="257" r:id="Rb43bcb5de33c4e07"/>
    <p:sldId xmlns:r="http://schemas.openxmlformats.org/officeDocument/2006/relationships" id="258" r:id="R7231a51937274a29"/>
    <p:sldId xmlns:r="http://schemas.openxmlformats.org/officeDocument/2006/relationships" id="259" r:id="R812e5f5a922d418b"/>
    <p:sldId xmlns:r="http://schemas.openxmlformats.org/officeDocument/2006/relationships" id="260" r:id="R32a46ed8a2d4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4d6c1677046b9" /><Relationship Type="http://schemas.openxmlformats.org/officeDocument/2006/relationships/slide" Target="/ppt/slides/slide1.xml" Id="R44037b6fc231491c" /><Relationship Type="http://schemas.openxmlformats.org/officeDocument/2006/relationships/slide" Target="/ppt/slides/slide2.xml" Id="Rb43bcb5de33c4e07" /><Relationship Type="http://schemas.openxmlformats.org/officeDocument/2006/relationships/slide" Target="/ppt/slides/slide3.xml" Id="R7231a51937274a29" /><Relationship Type="http://schemas.openxmlformats.org/officeDocument/2006/relationships/slide" Target="/ppt/slides/slide4.xml" Id="R812e5f5a922d418b" /><Relationship Type="http://schemas.openxmlformats.org/officeDocument/2006/relationships/slide" Target="/ppt/slides/slide5.xml" Id="R32a46ed8a2d4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68776e7cd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55f8d278349f3" /><Relationship Type="http://schemas.openxmlformats.org/officeDocument/2006/relationships/theme" Target="/ppt/slideMasters/theme/theme1.xml" Id="R43aafd1ec83e45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55f8d2783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7fa599d4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89f5d9581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06aa5046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188797c3b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93ba83819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