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fe2dd54b5e4e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75caec923f4d25"/>
  </p:sldMasterIdLst>
  <p:sldIdLst>
    <p:sldId xmlns:r="http://schemas.openxmlformats.org/officeDocument/2006/relationships" id="256" r:id="Raa78c1f5e2ec4a6c"/>
    <p:sldId xmlns:r="http://schemas.openxmlformats.org/officeDocument/2006/relationships" id="257" r:id="R4b4d2d15ade14053"/>
    <p:sldId xmlns:r="http://schemas.openxmlformats.org/officeDocument/2006/relationships" id="258" r:id="Rdfd60d22b8954e6d"/>
    <p:sldId xmlns:r="http://schemas.openxmlformats.org/officeDocument/2006/relationships" id="259" r:id="R2aa589329e7549e0"/>
    <p:sldId xmlns:r="http://schemas.openxmlformats.org/officeDocument/2006/relationships" id="260" r:id="R59f218c0650e43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75caec923f4d25" /><Relationship Type="http://schemas.openxmlformats.org/officeDocument/2006/relationships/slide" Target="/ppt/slides/slide1.xml" Id="Raa78c1f5e2ec4a6c" /><Relationship Type="http://schemas.openxmlformats.org/officeDocument/2006/relationships/slide" Target="/ppt/slides/slide2.xml" Id="R4b4d2d15ade14053" /><Relationship Type="http://schemas.openxmlformats.org/officeDocument/2006/relationships/slide" Target="/ppt/slides/slide3.xml" Id="Rdfd60d22b8954e6d" /><Relationship Type="http://schemas.openxmlformats.org/officeDocument/2006/relationships/slide" Target="/ppt/slides/slide4.xml" Id="R2aa589329e7549e0" /><Relationship Type="http://schemas.openxmlformats.org/officeDocument/2006/relationships/slide" Target="/ppt/slides/slide5.xml" Id="R59f218c0650e43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1e65474c8b40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963157a1474838" /><Relationship Type="http://schemas.openxmlformats.org/officeDocument/2006/relationships/theme" Target="/ppt/slideMasters/theme/theme1.xml" Id="Rbadccd01951e44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963157a14748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313ac1c4174c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a5b6b116f247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7a67e68f7544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1f367dd14f40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1c40fceb9840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GJERSTAD HISTORIELAG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GJERSTAD HISTORIELAG ble etablert [år] og holder til i Sundebru.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Kristen Strat, Verksveien 68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4993 Sundebru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www.gjh.no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975 427 633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