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4dbc978e5c44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84b2af5368488f"/>
  </p:sldMasterIdLst>
  <p:sldIdLst>
    <p:sldId xmlns:r="http://schemas.openxmlformats.org/officeDocument/2006/relationships" id="256" r:id="Rb1c6c9d76bee46c2"/>
    <p:sldId xmlns:r="http://schemas.openxmlformats.org/officeDocument/2006/relationships" id="257" r:id="Rfab79c327f304cc6"/>
    <p:sldId xmlns:r="http://schemas.openxmlformats.org/officeDocument/2006/relationships" id="258" r:id="R4e756ed55f704a5c"/>
    <p:sldId xmlns:r="http://schemas.openxmlformats.org/officeDocument/2006/relationships" id="259" r:id="R5518937b1eb04f66"/>
    <p:sldId xmlns:r="http://schemas.openxmlformats.org/officeDocument/2006/relationships" id="260" r:id="R6ffac04569c343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84b2af5368488f" /><Relationship Type="http://schemas.openxmlformats.org/officeDocument/2006/relationships/slide" Target="/ppt/slides/slide1.xml" Id="Rb1c6c9d76bee46c2" /><Relationship Type="http://schemas.openxmlformats.org/officeDocument/2006/relationships/slide" Target="/ppt/slides/slide2.xml" Id="Rfab79c327f304cc6" /><Relationship Type="http://schemas.openxmlformats.org/officeDocument/2006/relationships/slide" Target="/ppt/slides/slide3.xml" Id="R4e756ed55f704a5c" /><Relationship Type="http://schemas.openxmlformats.org/officeDocument/2006/relationships/slide" Target="/ppt/slides/slide4.xml" Id="R5518937b1eb04f66" /><Relationship Type="http://schemas.openxmlformats.org/officeDocument/2006/relationships/slide" Target="/ppt/slides/slide5.xml" Id="R6ffac04569c343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373312ed3740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8b64413de4141" /><Relationship Type="http://schemas.openxmlformats.org/officeDocument/2006/relationships/theme" Target="/ppt/slideMasters/theme/theme1.xml" Id="Rb28a7770aa8443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c8b64413de41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889b0f5db43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00e9df08f48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db274f3af41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de1a53df64c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fa7d9c9af44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STATSBANENES VERKSTEDARBERFORENING AVD 13 AV NJF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STATSBANENES VERKSTEDARBERFORENING AVD 13 AV NJF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Smiths vei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njf-grorud@mantena.org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verkstedarbeideren.no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975 601 021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